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60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58" r:id="rId18"/>
    <p:sldId id="317" r:id="rId19"/>
    <p:sldId id="318" r:id="rId20"/>
    <p:sldId id="319" r:id="rId21"/>
    <p:sldId id="320" r:id="rId22"/>
  </p:sldIdLst>
  <p:sldSz cx="9144000" cy="5143500" type="screen16x9"/>
  <p:notesSz cx="6858000" cy="9144000"/>
  <p:embeddedFontLst>
    <p:embeddedFont>
      <p:font typeface="Arimo" panose="020B0604020202020204" pitchFamily="34" charset="0"/>
      <p:regular r:id="rId24"/>
      <p:bold r:id="rId25"/>
      <p:italic r:id="rId26"/>
      <p:boldItalic r:id="rId27"/>
    </p:embeddedFont>
    <p:embeddedFont>
      <p:font typeface="Righteous" panose="0201050600000002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474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30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287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507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68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9af9c2874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9af9c2874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34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10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868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78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40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6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03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51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9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6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29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30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 flipH="1">
            <a:off x="568540" y="1958114"/>
            <a:ext cx="890797" cy="2084275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692474" y="2784561"/>
            <a:ext cx="180564" cy="431367"/>
            <a:chOff x="8803899" y="686838"/>
            <a:chExt cx="180564" cy="431367"/>
          </a:xfrm>
        </p:grpSpPr>
        <p:sp>
          <p:nvSpPr>
            <p:cNvPr id="20" name="Google Shape;20;p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49307" y="3897998"/>
            <a:ext cx="24855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03" name="Google Shape;103;p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3">
  <p:cSld name="BLANK_1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1"/>
          </p:nvPr>
        </p:nvSpPr>
        <p:spPr>
          <a:xfrm>
            <a:off x="540000" y="3640375"/>
            <a:ext cx="32544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20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0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490" name="Google Shape;490;p20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20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">
  <p:cSld name="Title + Text + Desig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3"/>
          <p:cNvSpPr txBox="1">
            <a:spLocks noGrp="1"/>
          </p:cNvSpPr>
          <p:nvPr>
            <p:ph type="subTitle" idx="1"/>
          </p:nvPr>
        </p:nvSpPr>
        <p:spPr>
          <a:xfrm>
            <a:off x="540000" y="3643825"/>
            <a:ext cx="2380200" cy="9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23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40602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2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2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572" name="Google Shape;572;p2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057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21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6" r:id="rId5"/>
    <p:sldLayoutId id="2147483674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431386" y="1101652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/>
              <a:t>P</a:t>
            </a:r>
            <a:r>
              <a:rPr lang="es-ES" dirty="0"/>
              <a:t>rogramación </a:t>
            </a:r>
            <a:r>
              <a:rPr lang="es-ES" sz="7200" dirty="0"/>
              <a:t>O</a:t>
            </a:r>
            <a:r>
              <a:rPr lang="es-ES" dirty="0"/>
              <a:t>rientada a </a:t>
            </a:r>
            <a:r>
              <a:rPr lang="es-ES" sz="7200" dirty="0"/>
              <a:t>O</a:t>
            </a:r>
            <a:r>
              <a:rPr lang="es-ES" dirty="0"/>
              <a:t>bjetos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472580" y="532633"/>
            <a:ext cx="4463562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2400" b="0" dirty="0"/>
              <a:t> Se basa en la declaración de hechos y reglas. El conjunto de estas reglas van formando un código “</a:t>
            </a:r>
            <a:r>
              <a:rPr lang="es-MX" sz="2800" b="0" dirty="0">
                <a:solidFill>
                  <a:srgbClr val="FF0000"/>
                </a:solidFill>
              </a:rPr>
              <a:t>más entendible para el humano</a:t>
            </a:r>
            <a:r>
              <a:rPr lang="es-MX" sz="2400" b="0" dirty="0"/>
              <a:t>” muy cercano al lenguaje natural. </a:t>
            </a:r>
            <a:br>
              <a:rPr lang="es-MX" sz="1200" b="0" dirty="0"/>
            </a:br>
            <a:br>
              <a:rPr lang="es-MX" sz="1200" dirty="0"/>
            </a:b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BBE1FB-37D1-2445-807D-0AF0F526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8" y="3459008"/>
            <a:ext cx="7505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1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185158" y="298303"/>
            <a:ext cx="85947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Programación funcional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9E1EB945-76F4-E94E-B04F-240DDD3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50" y="915346"/>
            <a:ext cx="3565309" cy="32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2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472580" y="532633"/>
            <a:ext cx="4463562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1800" b="0" dirty="0"/>
              <a:t>Es el segundo paradigma posterior a la estructurada en </a:t>
            </a:r>
            <a:r>
              <a:rPr lang="es-MX" sz="2000" b="0" dirty="0">
                <a:solidFill>
                  <a:srgbClr val="FF0000"/>
                </a:solidFill>
              </a:rPr>
              <a:t>una forma de sintetizar el código</a:t>
            </a:r>
            <a:r>
              <a:rPr lang="es-MX" sz="1800" b="0" dirty="0"/>
              <a:t>. En pequeñas funciones, desde este paradigma nace la recursividad. El mayor problema era la interacción entre las funciones.</a:t>
            </a:r>
            <a:endParaRPr sz="100"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FDD7592-5241-894B-8BC0-D5D9DB6C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31" y="2280951"/>
            <a:ext cx="2740701" cy="25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06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185158" y="298303"/>
            <a:ext cx="85947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4000" dirty="0"/>
              <a:t>Programación Orientada a Eventos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8F690D8-4A44-4741-AD15-99B68AEC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195" y="1571509"/>
            <a:ext cx="4724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1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173175" y="977695"/>
            <a:ext cx="4463562" cy="1595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2000" b="0" dirty="0"/>
              <a:t>El programa está en espera constante de un </a:t>
            </a:r>
            <a:r>
              <a:rPr lang="es-MX" sz="2000" b="0" dirty="0">
                <a:solidFill>
                  <a:srgbClr val="FF0000"/>
                </a:solidFill>
              </a:rPr>
              <a:t>evento</a:t>
            </a:r>
            <a:r>
              <a:rPr lang="es-MX" sz="2000" b="0" dirty="0"/>
              <a:t> cuyo evento desencadena una serie de acciones.</a:t>
            </a:r>
            <a:endParaRPr sz="100"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9CEEF7-8AA9-8C44-88D7-F725C9C2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07" y="1255671"/>
            <a:ext cx="3293622" cy="22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185158" y="298303"/>
            <a:ext cx="85947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4000" dirty="0"/>
              <a:t>¿Por qué POO?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2D7FB55-5EC2-8645-A0D6-8C7AB9BF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628" y="1473200"/>
            <a:ext cx="2239107" cy="23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8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4D2762B-75FC-1444-8BDE-6FF594CC6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89" y="1505043"/>
            <a:ext cx="7098703" cy="1613762"/>
          </a:xfrm>
        </p:spPr>
        <p:txBody>
          <a:bodyPr/>
          <a:lstStyle/>
          <a:p>
            <a:pPr algn="ctr"/>
            <a:r>
              <a:rPr lang="es-MX" dirty="0"/>
              <a:t>Al empezar a programar sistemas más completos y complejos nos damos</a:t>
            </a:r>
          </a:p>
          <a:p>
            <a:pPr algn="ctr"/>
            <a:r>
              <a:rPr lang="es-MX" dirty="0"/>
              <a:t>cuenta de varios </a:t>
            </a:r>
            <a:r>
              <a:rPr lang="es-MX" sz="2000" dirty="0">
                <a:solidFill>
                  <a:srgbClr val="FF0000"/>
                </a:solidFill>
              </a:rPr>
              <a:t>problemas</a:t>
            </a:r>
            <a:r>
              <a:rPr lang="es-MX" dirty="0"/>
              <a:t> que se forman al programar de forma estructurada</a:t>
            </a:r>
          </a:p>
          <a:p>
            <a:pPr algn="ctr"/>
            <a:br>
              <a:rPr lang="es-MX" dirty="0"/>
            </a:br>
            <a:endParaRPr lang="es-ES_tradnl" dirty="0"/>
          </a:p>
        </p:txBody>
      </p:sp>
      <p:sp>
        <p:nvSpPr>
          <p:cNvPr id="1214" name="Google Shape;1214;p53"/>
          <p:cNvSpPr txBox="1">
            <a:spLocks noGrp="1"/>
          </p:cNvSpPr>
          <p:nvPr>
            <p:ph type="title"/>
          </p:nvPr>
        </p:nvSpPr>
        <p:spPr>
          <a:xfrm>
            <a:off x="376109" y="37623"/>
            <a:ext cx="7303865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dirty="0"/>
              <a:t>Problemas de la programación estructurada</a:t>
            </a:r>
          </a:p>
        </p:txBody>
      </p:sp>
      <p:sp>
        <p:nvSpPr>
          <p:cNvPr id="1222" name="Google Shape;1222;p5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5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1224" name="Google Shape;1224;p5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5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1227" name="Google Shape;1227;p5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3"/>
            <p:cNvSpPr/>
            <p:nvPr/>
          </p:nvSpPr>
          <p:spPr>
            <a:xfrm flipH="1">
              <a:off x="3356684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BD8B5CDD-8C16-FF43-86E5-58FF239E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72" y="2797597"/>
            <a:ext cx="2345903" cy="23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6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763547" y="308672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393894" y="119022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363372" y="308672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Código muy largo </a:t>
            </a: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393958" y="214472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F19CEAB-3249-0241-A44B-CA540E0A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1" y="1425520"/>
            <a:ext cx="4583431" cy="2495732"/>
          </a:xfrm>
          <a:prstGeom prst="rect">
            <a:avLst/>
          </a:prstGeom>
        </p:spPr>
      </p:pic>
      <p:sp>
        <p:nvSpPr>
          <p:cNvPr id="53" name="Google Shape;705;p35">
            <a:extLst>
              <a:ext uri="{FF2B5EF4-FFF2-40B4-BE49-F238E27FC236}">
                <a16:creationId xmlns:a16="http://schemas.microsoft.com/office/drawing/2014/main" id="{4DFAEAA9-7035-B249-9409-FD02FCBA1A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7256" y="4058251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</a:rPr>
              <a:t>Sin POO(16)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AD311D3-5D27-3F4A-93FC-669B78E7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326" y="2023010"/>
            <a:ext cx="4349674" cy="1137906"/>
          </a:xfrm>
          <a:prstGeom prst="rect">
            <a:avLst/>
          </a:prstGeom>
        </p:spPr>
      </p:pic>
      <p:sp>
        <p:nvSpPr>
          <p:cNvPr id="57" name="Google Shape;705;p35">
            <a:extLst>
              <a:ext uri="{FF2B5EF4-FFF2-40B4-BE49-F238E27FC236}">
                <a16:creationId xmlns:a16="http://schemas.microsoft.com/office/drawing/2014/main" id="{23F89ACF-9649-CD4A-85F0-69CEA9F61A11}"/>
              </a:ext>
            </a:extLst>
          </p:cNvPr>
          <p:cNvSpPr txBox="1">
            <a:spLocks/>
          </p:cNvSpPr>
          <p:nvPr/>
        </p:nvSpPr>
        <p:spPr>
          <a:xfrm>
            <a:off x="5816852" y="3160916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es-ES" dirty="0">
                <a:solidFill>
                  <a:schemeClr val="accent1"/>
                </a:solidFill>
              </a:rPr>
              <a:t>Con POO(7)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D83E4FF-66F6-A64A-B9B2-1CD4E876B31E}"/>
              </a:ext>
            </a:extLst>
          </p:cNvPr>
          <p:cNvSpPr txBox="1"/>
          <p:nvPr/>
        </p:nvSpPr>
        <p:spPr>
          <a:xfrm>
            <a:off x="1363372" y="608983"/>
            <a:ext cx="682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código tiende a ser muy largo cuando se programa incluso en programación funcional. </a:t>
            </a:r>
          </a:p>
        </p:txBody>
      </p:sp>
    </p:spTree>
    <p:extLst>
      <p:ext uri="{BB962C8B-B14F-4D97-AF65-F5344CB8AC3E}">
        <p14:creationId xmlns:p14="http://schemas.microsoft.com/office/powerpoint/2010/main" val="398123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763547" y="308672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393894" y="119022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363372" y="308672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La ejecución es secuencial </a:t>
            </a: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393958" y="214472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BFB3EA-1531-9340-825E-E397539E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63" y="1682075"/>
            <a:ext cx="5083200" cy="2541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5AB0443-301C-4944-93A8-F54D80BC3C45}"/>
              </a:ext>
            </a:extLst>
          </p:cNvPr>
          <p:cNvSpPr txBox="1"/>
          <p:nvPr/>
        </p:nvSpPr>
        <p:spPr>
          <a:xfrm>
            <a:off x="1432289" y="583279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Si alguna parte del programa falla todo el programa falla y deja de ser ejecutado.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0F8B81-E9C7-2342-BFF9-67C31E15B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97"/>
          <a:stretch/>
        </p:blipFill>
        <p:spPr>
          <a:xfrm>
            <a:off x="3182867" y="3301550"/>
            <a:ext cx="1206623" cy="12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763547" y="308672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393894" y="119022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363371" y="308672"/>
            <a:ext cx="3459481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Existe mucha repetición de código </a:t>
            </a: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393958" y="214472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AB0443-301C-4944-93A8-F54D80BC3C45}"/>
              </a:ext>
            </a:extLst>
          </p:cNvPr>
          <p:cNvSpPr txBox="1"/>
          <p:nvPr/>
        </p:nvSpPr>
        <p:spPr>
          <a:xfrm>
            <a:off x="1580554" y="56456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Suele repetirse el código constantemente en diferentes archivos. </a:t>
            </a:r>
          </a:p>
        </p:txBody>
      </p:sp>
      <p:pic>
        <p:nvPicPr>
          <p:cNvPr id="11266" name="Picture 2" descr="https://lh5.googleusercontent.com/ytMC7LBurpCNBpcWwLHekeVIXoG-d5iZYgKgTZ07Ycmw6ft_psvkdDB7eW9wfQR91lFilMG0s--luNpsK3_r0N1fEsZoMe7ddkB0ZPMwUP-Ym3xlMd9fAwPW66b6pbTq">
            <a:extLst>
              <a:ext uri="{FF2B5EF4-FFF2-40B4-BE49-F238E27FC236}">
                <a16:creationId xmlns:a16="http://schemas.microsoft.com/office/drawing/2014/main" id="{C711E6D5-95DA-4448-BFE9-148108448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4"/>
          <a:stretch/>
        </p:blipFill>
        <p:spPr bwMode="auto">
          <a:xfrm>
            <a:off x="274790" y="912561"/>
            <a:ext cx="4195857" cy="39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05;p35">
            <a:extLst>
              <a:ext uri="{FF2B5EF4-FFF2-40B4-BE49-F238E27FC236}">
                <a16:creationId xmlns:a16="http://schemas.microsoft.com/office/drawing/2014/main" id="{F76B8581-1EEB-2142-BA58-EB39F0F77F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5118" y="4732333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</a:rPr>
              <a:t>Agregar Cliente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1270" name="Picture 6" descr="https://lh4.googleusercontent.com/m7fyxeDWLdItvylMVUGLTjcTe3ZH-Cp2kuOHErdj63ZMdeH9LjqqNDOQ8f5UJHjyKaw_JZn2075hlnSzZ52BLsIMpFEYQ50v9-uAP9Okd5FUT0-FdCAPtfULhHn8F0ts">
            <a:extLst>
              <a:ext uri="{FF2B5EF4-FFF2-40B4-BE49-F238E27FC236}">
                <a16:creationId xmlns:a16="http://schemas.microsoft.com/office/drawing/2014/main" id="{8D804E00-06CC-6341-A631-A325AED78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5"/>
          <a:stretch/>
        </p:blipFill>
        <p:spPr bwMode="auto">
          <a:xfrm>
            <a:off x="4527795" y="872337"/>
            <a:ext cx="4117986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05;p35">
            <a:extLst>
              <a:ext uri="{FF2B5EF4-FFF2-40B4-BE49-F238E27FC236}">
                <a16:creationId xmlns:a16="http://schemas.microsoft.com/office/drawing/2014/main" id="{79AEBBDA-82E9-DB4B-AC34-CA94EA7CE651}"/>
              </a:ext>
            </a:extLst>
          </p:cNvPr>
          <p:cNvSpPr txBox="1">
            <a:spLocks/>
          </p:cNvSpPr>
          <p:nvPr/>
        </p:nvSpPr>
        <p:spPr>
          <a:xfrm>
            <a:off x="5309855" y="4732333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es-ES" sz="2400" dirty="0">
                <a:solidFill>
                  <a:schemeClr val="tx1"/>
                </a:solidFill>
              </a:rPr>
              <a:t>Editar Cliente</a:t>
            </a:r>
          </a:p>
        </p:txBody>
      </p:sp>
    </p:spTree>
    <p:extLst>
      <p:ext uri="{BB962C8B-B14F-4D97-AF65-F5344CB8AC3E}">
        <p14:creationId xmlns:p14="http://schemas.microsoft.com/office/powerpoint/2010/main" val="12574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¿Qué es POO?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A351277-4D23-9B41-A50F-464CF0673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3"/>
          <a:stretch/>
        </p:blipFill>
        <p:spPr>
          <a:xfrm rot="1505473">
            <a:off x="5685794" y="716459"/>
            <a:ext cx="1063345" cy="34574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763547" y="308672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393894" y="119022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363371" y="308672"/>
            <a:ext cx="3459481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Existe mucha repetición de código </a:t>
            </a: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393958" y="214472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AB0443-301C-4944-93A8-F54D80BC3C45}"/>
              </a:ext>
            </a:extLst>
          </p:cNvPr>
          <p:cNvSpPr txBox="1"/>
          <p:nvPr/>
        </p:nvSpPr>
        <p:spPr>
          <a:xfrm>
            <a:off x="1580554" y="56456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Suele repetirse el código constantemente en diferentes archivos. </a:t>
            </a:r>
          </a:p>
        </p:txBody>
      </p:sp>
      <p:pic>
        <p:nvPicPr>
          <p:cNvPr id="11266" name="Picture 2" descr="https://lh5.googleusercontent.com/ytMC7LBurpCNBpcWwLHekeVIXoG-d5iZYgKgTZ07Ycmw6ft_psvkdDB7eW9wfQR91lFilMG0s--luNpsK3_r0N1fEsZoMe7ddkB0ZPMwUP-Ym3xlMd9fAwPW66b6pbTq">
            <a:extLst>
              <a:ext uri="{FF2B5EF4-FFF2-40B4-BE49-F238E27FC236}">
                <a16:creationId xmlns:a16="http://schemas.microsoft.com/office/drawing/2014/main" id="{C711E6D5-95DA-4448-BFE9-148108448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4"/>
          <a:stretch/>
        </p:blipFill>
        <p:spPr bwMode="auto">
          <a:xfrm>
            <a:off x="274790" y="912561"/>
            <a:ext cx="4195857" cy="39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05;p35">
            <a:extLst>
              <a:ext uri="{FF2B5EF4-FFF2-40B4-BE49-F238E27FC236}">
                <a16:creationId xmlns:a16="http://schemas.microsoft.com/office/drawing/2014/main" id="{F76B8581-1EEB-2142-BA58-EB39F0F77F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5118" y="4732333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</a:rPr>
              <a:t>Agregar Cliente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1270" name="Picture 6" descr="https://lh4.googleusercontent.com/m7fyxeDWLdItvylMVUGLTjcTe3ZH-Cp2kuOHErdj63ZMdeH9LjqqNDOQ8f5UJHjyKaw_JZn2075hlnSzZ52BLsIMpFEYQ50v9-uAP9Okd5FUT0-FdCAPtfULhHn8F0ts">
            <a:extLst>
              <a:ext uri="{FF2B5EF4-FFF2-40B4-BE49-F238E27FC236}">
                <a16:creationId xmlns:a16="http://schemas.microsoft.com/office/drawing/2014/main" id="{8D804E00-06CC-6341-A631-A325AED78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5"/>
          <a:stretch/>
        </p:blipFill>
        <p:spPr bwMode="auto">
          <a:xfrm>
            <a:off x="4527795" y="872337"/>
            <a:ext cx="4117986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05;p35">
            <a:extLst>
              <a:ext uri="{FF2B5EF4-FFF2-40B4-BE49-F238E27FC236}">
                <a16:creationId xmlns:a16="http://schemas.microsoft.com/office/drawing/2014/main" id="{79AEBBDA-82E9-DB4B-AC34-CA94EA7CE651}"/>
              </a:ext>
            </a:extLst>
          </p:cNvPr>
          <p:cNvSpPr txBox="1">
            <a:spLocks/>
          </p:cNvSpPr>
          <p:nvPr/>
        </p:nvSpPr>
        <p:spPr>
          <a:xfrm>
            <a:off x="5309855" y="4732333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es-ES" sz="2400" dirty="0">
                <a:solidFill>
                  <a:schemeClr val="tx1"/>
                </a:solidFill>
              </a:rPr>
              <a:t>Editar Cliente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B410B5C-CA72-114B-BB33-2D2FAD914284}"/>
              </a:ext>
            </a:extLst>
          </p:cNvPr>
          <p:cNvSpPr/>
          <p:nvPr/>
        </p:nvSpPr>
        <p:spPr>
          <a:xfrm>
            <a:off x="542329" y="1222921"/>
            <a:ext cx="3928318" cy="980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10861C-A17A-9B48-AF0B-612BF4D153F6}"/>
              </a:ext>
            </a:extLst>
          </p:cNvPr>
          <p:cNvSpPr/>
          <p:nvPr/>
        </p:nvSpPr>
        <p:spPr>
          <a:xfrm>
            <a:off x="4563347" y="868821"/>
            <a:ext cx="4082433" cy="109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B424B8-A13C-054B-9441-CD943520D564}"/>
              </a:ext>
            </a:extLst>
          </p:cNvPr>
          <p:cNvSpPr/>
          <p:nvPr/>
        </p:nvSpPr>
        <p:spPr>
          <a:xfrm>
            <a:off x="408559" y="2485913"/>
            <a:ext cx="4062088" cy="1336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1AF2B4D-1D8B-AA44-A3F9-4CB10DC63441}"/>
              </a:ext>
            </a:extLst>
          </p:cNvPr>
          <p:cNvSpPr/>
          <p:nvPr/>
        </p:nvSpPr>
        <p:spPr>
          <a:xfrm>
            <a:off x="4563347" y="2081950"/>
            <a:ext cx="4062088" cy="1561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1C4A7CA-DAB6-894E-B0F5-2FD924A3C511}"/>
              </a:ext>
            </a:extLst>
          </p:cNvPr>
          <p:cNvSpPr/>
          <p:nvPr/>
        </p:nvSpPr>
        <p:spPr>
          <a:xfrm>
            <a:off x="437133" y="3813865"/>
            <a:ext cx="4062088" cy="824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3DC6DFB-9AD0-3546-A2CD-15F2A300CEE8}"/>
              </a:ext>
            </a:extLst>
          </p:cNvPr>
          <p:cNvSpPr/>
          <p:nvPr/>
        </p:nvSpPr>
        <p:spPr>
          <a:xfrm>
            <a:off x="4679333" y="3798301"/>
            <a:ext cx="3966447" cy="824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51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763547" y="308672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393894" y="119022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363371" y="308672"/>
            <a:ext cx="6716891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/>
              <a:t>Problemas de mantenimiento o actualización de código </a:t>
            </a: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393958" y="214472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AB0443-301C-4944-93A8-F54D80BC3C45}"/>
              </a:ext>
            </a:extLst>
          </p:cNvPr>
          <p:cNvSpPr txBox="1"/>
          <p:nvPr/>
        </p:nvSpPr>
        <p:spPr>
          <a:xfrm>
            <a:off x="1363371" y="596612"/>
            <a:ext cx="6623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Al ser mucho código anidado por ya sea ciclos o condiciones hace difícil el hacer una actualización o mantenimiento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298FA8-8465-6549-A468-FD9FDC52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86"/>
          <a:stretch/>
        </p:blipFill>
        <p:spPr>
          <a:xfrm>
            <a:off x="121186" y="1494404"/>
            <a:ext cx="8899640" cy="33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-170490" y="1168878"/>
            <a:ext cx="4607318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POO es un paradigma de programación 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18A0BEC-3C28-BF4F-A852-4F9F7256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832" y="224026"/>
            <a:ext cx="4559300" cy="3035300"/>
          </a:xfrm>
          <a:prstGeom prst="rect">
            <a:avLst/>
          </a:prstGeom>
        </p:spPr>
      </p:pic>
      <p:sp>
        <p:nvSpPr>
          <p:cNvPr id="958" name="Google Shape;958;p43"/>
          <p:cNvSpPr/>
          <p:nvPr/>
        </p:nvSpPr>
        <p:spPr>
          <a:xfrm>
            <a:off x="7457030" y="757344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66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774391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¿Qué es un paradigma?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0216039-C9CE-FA4F-85C0-8025A6CB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73" y="1401749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480672" y="314148"/>
            <a:ext cx="4463562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1800" b="0" dirty="0"/>
              <a:t>En un sentido amplio, se refiere a una teoría o conjunto de teorías que sirve de </a:t>
            </a:r>
            <a:r>
              <a:rPr lang="es-MX" sz="2400" dirty="0">
                <a:solidFill>
                  <a:srgbClr val="FF0000"/>
                </a:solidFill>
              </a:rPr>
              <a:t>modelo</a:t>
            </a:r>
            <a:r>
              <a:rPr lang="es-MX" sz="1800" b="0" dirty="0"/>
              <a:t> a seguir para </a:t>
            </a:r>
            <a:r>
              <a:rPr lang="es-MX" sz="2400" b="0" dirty="0">
                <a:solidFill>
                  <a:srgbClr val="FF0000"/>
                </a:solidFill>
              </a:rPr>
              <a:t>resolver problemas o situaciones </a:t>
            </a:r>
            <a:r>
              <a:rPr lang="es-MX" sz="1800" b="0" dirty="0"/>
              <a:t>determinadas que se planteen. Estás con base a los </a:t>
            </a:r>
            <a:r>
              <a:rPr lang="es-MX" sz="2400" b="0" dirty="0">
                <a:solidFill>
                  <a:srgbClr val="FF0000"/>
                </a:solidFill>
              </a:rPr>
              <a:t>conocimientos y experiencias </a:t>
            </a:r>
            <a:r>
              <a:rPr lang="es-MX" sz="1800" b="0" dirty="0"/>
              <a:t>de cada persona. </a:t>
            </a:r>
            <a:br>
              <a:rPr lang="es-MX" sz="1800" b="0" dirty="0"/>
            </a:br>
            <a:br>
              <a:rPr lang="es-MX" sz="1800" dirty="0"/>
            </a:br>
            <a:endParaRPr sz="1800"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ttps://lh3.googleusercontent.com/K2LQ6SFm8T1kUaYwzRbFqG6d1sazh1HXQOd_KHQAK0E27s6SSp32XpYkCxEN8Oifw9Mvn9G5_uUHYK_IMitJL6uIufyHp_BxKoH8ekVQswbJ9V6cTMvlKO0eVQLByuWz">
            <a:extLst>
              <a:ext uri="{FF2B5EF4-FFF2-40B4-BE49-F238E27FC236}">
                <a16:creationId xmlns:a16="http://schemas.microsoft.com/office/drawing/2014/main" id="{842CF11D-816A-714C-BA2C-4F8689FE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50" y="2726448"/>
            <a:ext cx="2956150" cy="17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4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0;p20">
            <a:extLst>
              <a:ext uri="{FF2B5EF4-FFF2-40B4-BE49-F238E27FC236}">
                <a16:creationId xmlns:a16="http://schemas.microsoft.com/office/drawing/2014/main" id="{9EDC8752-E40D-F64A-9F4D-42811F33CF1C}"/>
              </a:ext>
            </a:extLst>
          </p:cNvPr>
          <p:cNvSpPr/>
          <p:nvPr/>
        </p:nvSpPr>
        <p:spPr>
          <a:xfrm>
            <a:off x="4392423" y="1354831"/>
            <a:ext cx="139291" cy="280049"/>
          </a:xfrm>
          <a:custGeom>
            <a:avLst/>
            <a:gdLst/>
            <a:ahLst/>
            <a:cxnLst/>
            <a:rect l="l" t="t" r="r" b="b"/>
            <a:pathLst>
              <a:path w="7597" h="15274" extrusionOk="0">
                <a:moveTo>
                  <a:pt x="3798" y="557"/>
                </a:moveTo>
                <a:cubicBezTo>
                  <a:pt x="4894" y="1974"/>
                  <a:pt x="5965" y="3426"/>
                  <a:pt x="7120" y="4784"/>
                </a:cubicBezTo>
                <a:cubicBezTo>
                  <a:pt x="6775" y="4784"/>
                  <a:pt x="6418" y="4819"/>
                  <a:pt x="6061" y="4831"/>
                </a:cubicBezTo>
                <a:cubicBezTo>
                  <a:pt x="5715" y="4855"/>
                  <a:pt x="5346" y="4831"/>
                  <a:pt x="5025" y="4986"/>
                </a:cubicBezTo>
                <a:cubicBezTo>
                  <a:pt x="5011" y="4983"/>
                  <a:pt x="4996" y="4981"/>
                  <a:pt x="4982" y="4981"/>
                </a:cubicBezTo>
                <a:cubicBezTo>
                  <a:pt x="4897" y="4981"/>
                  <a:pt x="4810" y="5038"/>
                  <a:pt x="4810" y="5129"/>
                </a:cubicBezTo>
                <a:cubicBezTo>
                  <a:pt x="4537" y="8201"/>
                  <a:pt x="5418" y="11439"/>
                  <a:pt x="5846" y="14487"/>
                </a:cubicBezTo>
                <a:cubicBezTo>
                  <a:pt x="4441" y="14535"/>
                  <a:pt x="3048" y="14535"/>
                  <a:pt x="1655" y="14594"/>
                </a:cubicBezTo>
                <a:cubicBezTo>
                  <a:pt x="2143" y="11582"/>
                  <a:pt x="3108" y="8153"/>
                  <a:pt x="2715" y="5129"/>
                </a:cubicBezTo>
                <a:cubicBezTo>
                  <a:pt x="2715" y="5105"/>
                  <a:pt x="2703" y="5093"/>
                  <a:pt x="2691" y="5069"/>
                </a:cubicBezTo>
                <a:cubicBezTo>
                  <a:pt x="2691" y="5046"/>
                  <a:pt x="2667" y="5022"/>
                  <a:pt x="2644" y="5010"/>
                </a:cubicBezTo>
                <a:cubicBezTo>
                  <a:pt x="2644" y="5010"/>
                  <a:pt x="2632" y="5010"/>
                  <a:pt x="2632" y="4998"/>
                </a:cubicBezTo>
                <a:cubicBezTo>
                  <a:pt x="2620" y="4998"/>
                  <a:pt x="2608" y="4986"/>
                  <a:pt x="2596" y="4986"/>
                </a:cubicBezTo>
                <a:cubicBezTo>
                  <a:pt x="2274" y="4831"/>
                  <a:pt x="1893" y="4855"/>
                  <a:pt x="1536" y="4831"/>
                </a:cubicBezTo>
                <a:cubicBezTo>
                  <a:pt x="1191" y="4819"/>
                  <a:pt x="834" y="4784"/>
                  <a:pt x="477" y="4784"/>
                </a:cubicBezTo>
                <a:cubicBezTo>
                  <a:pt x="1631" y="3426"/>
                  <a:pt x="2715" y="1974"/>
                  <a:pt x="3798" y="557"/>
                </a:cubicBezTo>
                <a:close/>
                <a:moveTo>
                  <a:pt x="3729" y="1"/>
                </a:moveTo>
                <a:cubicBezTo>
                  <a:pt x="3654" y="1"/>
                  <a:pt x="3576" y="32"/>
                  <a:pt x="3513" y="105"/>
                </a:cubicBezTo>
                <a:cubicBezTo>
                  <a:pt x="2334" y="1629"/>
                  <a:pt x="750" y="3176"/>
                  <a:pt x="24" y="4986"/>
                </a:cubicBezTo>
                <a:cubicBezTo>
                  <a:pt x="0" y="5034"/>
                  <a:pt x="12" y="5069"/>
                  <a:pt x="48" y="5093"/>
                </a:cubicBezTo>
                <a:cubicBezTo>
                  <a:pt x="48" y="5105"/>
                  <a:pt x="48" y="5117"/>
                  <a:pt x="48" y="5117"/>
                </a:cubicBezTo>
                <a:cubicBezTo>
                  <a:pt x="60" y="5200"/>
                  <a:pt x="155" y="5296"/>
                  <a:pt x="238" y="5308"/>
                </a:cubicBezTo>
                <a:cubicBezTo>
                  <a:pt x="517" y="5358"/>
                  <a:pt x="808" y="5373"/>
                  <a:pt x="1103" y="5373"/>
                </a:cubicBezTo>
                <a:cubicBezTo>
                  <a:pt x="1223" y="5373"/>
                  <a:pt x="1344" y="5371"/>
                  <a:pt x="1465" y="5367"/>
                </a:cubicBezTo>
                <a:cubicBezTo>
                  <a:pt x="1546" y="5367"/>
                  <a:pt x="1630" y="5368"/>
                  <a:pt x="1714" y="5368"/>
                </a:cubicBezTo>
                <a:cubicBezTo>
                  <a:pt x="1925" y="5368"/>
                  <a:pt x="2142" y="5362"/>
                  <a:pt x="2346" y="5320"/>
                </a:cubicBezTo>
                <a:lnTo>
                  <a:pt x="2346" y="5320"/>
                </a:lnTo>
                <a:cubicBezTo>
                  <a:pt x="1953" y="6915"/>
                  <a:pt x="1882" y="8606"/>
                  <a:pt x="1631" y="10213"/>
                </a:cubicBezTo>
                <a:cubicBezTo>
                  <a:pt x="1405" y="11749"/>
                  <a:pt x="1155" y="13285"/>
                  <a:pt x="965" y="14821"/>
                </a:cubicBezTo>
                <a:cubicBezTo>
                  <a:pt x="965" y="14821"/>
                  <a:pt x="965" y="14833"/>
                  <a:pt x="965" y="14844"/>
                </a:cubicBezTo>
                <a:cubicBezTo>
                  <a:pt x="905" y="15035"/>
                  <a:pt x="1000" y="15273"/>
                  <a:pt x="1262" y="15273"/>
                </a:cubicBezTo>
                <a:cubicBezTo>
                  <a:pt x="2917" y="15214"/>
                  <a:pt x="4572" y="15225"/>
                  <a:pt x="6227" y="15154"/>
                </a:cubicBezTo>
                <a:cubicBezTo>
                  <a:pt x="6394" y="15154"/>
                  <a:pt x="6596" y="15011"/>
                  <a:pt x="6573" y="14821"/>
                </a:cubicBezTo>
                <a:cubicBezTo>
                  <a:pt x="6156" y="11677"/>
                  <a:pt x="5846" y="8403"/>
                  <a:pt x="5168" y="5296"/>
                </a:cubicBezTo>
                <a:lnTo>
                  <a:pt x="5168" y="5296"/>
                </a:lnTo>
                <a:cubicBezTo>
                  <a:pt x="5374" y="5359"/>
                  <a:pt x="5596" y="5370"/>
                  <a:pt x="5817" y="5370"/>
                </a:cubicBezTo>
                <a:cubicBezTo>
                  <a:pt x="5927" y="5370"/>
                  <a:pt x="6037" y="5367"/>
                  <a:pt x="6144" y="5367"/>
                </a:cubicBezTo>
                <a:cubicBezTo>
                  <a:pt x="6261" y="5371"/>
                  <a:pt x="6380" y="5373"/>
                  <a:pt x="6498" y="5373"/>
                </a:cubicBezTo>
                <a:cubicBezTo>
                  <a:pt x="6789" y="5373"/>
                  <a:pt x="7083" y="5358"/>
                  <a:pt x="7370" y="5308"/>
                </a:cubicBezTo>
                <a:cubicBezTo>
                  <a:pt x="7454" y="5296"/>
                  <a:pt x="7537" y="5200"/>
                  <a:pt x="7549" y="5117"/>
                </a:cubicBezTo>
                <a:cubicBezTo>
                  <a:pt x="7549" y="5117"/>
                  <a:pt x="7549" y="5105"/>
                  <a:pt x="7561" y="5093"/>
                </a:cubicBezTo>
                <a:cubicBezTo>
                  <a:pt x="7585" y="5069"/>
                  <a:pt x="7597" y="5034"/>
                  <a:pt x="7585" y="4986"/>
                </a:cubicBezTo>
                <a:cubicBezTo>
                  <a:pt x="6846" y="3188"/>
                  <a:pt x="5263" y="1629"/>
                  <a:pt x="4084" y="105"/>
                </a:cubicBezTo>
                <a:cubicBezTo>
                  <a:pt x="4030" y="32"/>
                  <a:pt x="3947" y="1"/>
                  <a:pt x="3869" y="1"/>
                </a:cubicBezTo>
                <a:cubicBezTo>
                  <a:pt x="3845" y="1"/>
                  <a:pt x="3821" y="4"/>
                  <a:pt x="3798" y="9"/>
                </a:cubicBezTo>
                <a:cubicBezTo>
                  <a:pt x="3776" y="4"/>
                  <a:pt x="3753" y="1"/>
                  <a:pt x="3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" name="Google Shape;364;p20">
            <a:extLst>
              <a:ext uri="{FF2B5EF4-FFF2-40B4-BE49-F238E27FC236}">
                <a16:creationId xmlns:a16="http://schemas.microsoft.com/office/drawing/2014/main" id="{905FF93F-D01B-DE48-80E2-7118C035847B}"/>
              </a:ext>
            </a:extLst>
          </p:cNvPr>
          <p:cNvGrpSpPr/>
          <p:nvPr/>
        </p:nvGrpSpPr>
        <p:grpSpPr>
          <a:xfrm>
            <a:off x="3062480" y="1821542"/>
            <a:ext cx="2480795" cy="996768"/>
            <a:chOff x="4063785" y="2551463"/>
            <a:chExt cx="1057315" cy="996768"/>
          </a:xfrm>
        </p:grpSpPr>
        <p:sp>
          <p:nvSpPr>
            <p:cNvPr id="10" name="Google Shape;365;p20">
              <a:extLst>
                <a:ext uri="{FF2B5EF4-FFF2-40B4-BE49-F238E27FC236}">
                  <a16:creationId xmlns:a16="http://schemas.microsoft.com/office/drawing/2014/main" id="{3C600FC3-D042-DD46-ADCC-B92D12DBE491}"/>
                </a:ext>
              </a:extLst>
            </p:cNvPr>
            <p:cNvSpPr/>
            <p:nvPr/>
          </p:nvSpPr>
          <p:spPr>
            <a:xfrm>
              <a:off x="4190750" y="2594301"/>
              <a:ext cx="879714" cy="851491"/>
            </a:xfrm>
            <a:custGeom>
              <a:avLst/>
              <a:gdLst/>
              <a:ahLst/>
              <a:cxnLst/>
              <a:rect l="l" t="t" r="r" b="b"/>
              <a:pathLst>
                <a:path w="28957" h="28028" extrusionOk="0">
                  <a:moveTo>
                    <a:pt x="28957" y="1"/>
                  </a:moveTo>
                  <a:lnTo>
                    <a:pt x="1" y="929"/>
                  </a:lnTo>
                  <a:lnTo>
                    <a:pt x="1870" y="28028"/>
                  </a:lnTo>
                  <a:lnTo>
                    <a:pt x="28183" y="27087"/>
                  </a:lnTo>
                  <a:lnTo>
                    <a:pt x="28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40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Paradigmas de programación </a:t>
              </a:r>
            </a:p>
          </p:txBody>
        </p:sp>
        <p:sp>
          <p:nvSpPr>
            <p:cNvPr id="11" name="Google Shape;366;p20">
              <a:extLst>
                <a:ext uri="{FF2B5EF4-FFF2-40B4-BE49-F238E27FC236}">
                  <a16:creationId xmlns:a16="http://schemas.microsoft.com/office/drawing/2014/main" id="{5392ADCC-CD1F-BC46-A493-643086DD23FE}"/>
                </a:ext>
              </a:extLst>
            </p:cNvPr>
            <p:cNvSpPr/>
            <p:nvPr/>
          </p:nvSpPr>
          <p:spPr>
            <a:xfrm>
              <a:off x="4063785" y="2551463"/>
              <a:ext cx="1057315" cy="996768"/>
            </a:xfrm>
            <a:custGeom>
              <a:avLst/>
              <a:gdLst/>
              <a:ahLst/>
              <a:cxnLst/>
              <a:rect l="l" t="t" r="r" b="b"/>
              <a:pathLst>
                <a:path w="34803" h="32810" extrusionOk="0">
                  <a:moveTo>
                    <a:pt x="2823" y="1172"/>
                  </a:moveTo>
                  <a:cubicBezTo>
                    <a:pt x="2823" y="1422"/>
                    <a:pt x="2823" y="1672"/>
                    <a:pt x="2823" y="1911"/>
                  </a:cubicBezTo>
                  <a:cubicBezTo>
                    <a:pt x="2370" y="2125"/>
                    <a:pt x="1965" y="2470"/>
                    <a:pt x="1584" y="2756"/>
                  </a:cubicBezTo>
                  <a:cubicBezTo>
                    <a:pt x="1227" y="3030"/>
                    <a:pt x="894" y="3316"/>
                    <a:pt x="560" y="3625"/>
                  </a:cubicBezTo>
                  <a:cubicBezTo>
                    <a:pt x="537" y="3387"/>
                    <a:pt x="513" y="3161"/>
                    <a:pt x="489" y="2923"/>
                  </a:cubicBezTo>
                  <a:cubicBezTo>
                    <a:pt x="501" y="2923"/>
                    <a:pt x="525" y="2923"/>
                    <a:pt x="537" y="2911"/>
                  </a:cubicBezTo>
                  <a:cubicBezTo>
                    <a:pt x="1049" y="2673"/>
                    <a:pt x="1477" y="2161"/>
                    <a:pt x="1930" y="1839"/>
                  </a:cubicBezTo>
                  <a:cubicBezTo>
                    <a:pt x="2227" y="1613"/>
                    <a:pt x="2537" y="1411"/>
                    <a:pt x="2823" y="1172"/>
                  </a:cubicBezTo>
                  <a:close/>
                  <a:moveTo>
                    <a:pt x="2823" y="2196"/>
                  </a:moveTo>
                  <a:cubicBezTo>
                    <a:pt x="2823" y="2494"/>
                    <a:pt x="2823" y="2804"/>
                    <a:pt x="2823" y="3113"/>
                  </a:cubicBezTo>
                  <a:cubicBezTo>
                    <a:pt x="2418" y="3351"/>
                    <a:pt x="2049" y="3673"/>
                    <a:pt x="1692" y="3947"/>
                  </a:cubicBezTo>
                  <a:cubicBezTo>
                    <a:pt x="1346" y="4220"/>
                    <a:pt x="1013" y="4494"/>
                    <a:pt x="679" y="4768"/>
                  </a:cubicBezTo>
                  <a:cubicBezTo>
                    <a:pt x="656" y="4447"/>
                    <a:pt x="620" y="4137"/>
                    <a:pt x="584" y="3827"/>
                  </a:cubicBezTo>
                  <a:cubicBezTo>
                    <a:pt x="1001" y="3494"/>
                    <a:pt x="1430" y="3161"/>
                    <a:pt x="1870" y="2851"/>
                  </a:cubicBezTo>
                  <a:cubicBezTo>
                    <a:pt x="2168" y="2625"/>
                    <a:pt x="2513" y="2434"/>
                    <a:pt x="2823" y="2196"/>
                  </a:cubicBezTo>
                  <a:close/>
                  <a:moveTo>
                    <a:pt x="2823" y="3399"/>
                  </a:moveTo>
                  <a:cubicBezTo>
                    <a:pt x="2835" y="3756"/>
                    <a:pt x="2835" y="4125"/>
                    <a:pt x="2835" y="4494"/>
                  </a:cubicBezTo>
                  <a:cubicBezTo>
                    <a:pt x="2144" y="4875"/>
                    <a:pt x="1489" y="5471"/>
                    <a:pt x="870" y="5935"/>
                  </a:cubicBezTo>
                  <a:cubicBezTo>
                    <a:pt x="811" y="5974"/>
                    <a:pt x="841" y="6054"/>
                    <a:pt x="894" y="6054"/>
                  </a:cubicBezTo>
                  <a:cubicBezTo>
                    <a:pt x="905" y="6054"/>
                    <a:pt x="917" y="6050"/>
                    <a:pt x="930" y="6042"/>
                  </a:cubicBezTo>
                  <a:cubicBezTo>
                    <a:pt x="1537" y="5649"/>
                    <a:pt x="2251" y="5268"/>
                    <a:pt x="2846" y="4792"/>
                  </a:cubicBezTo>
                  <a:cubicBezTo>
                    <a:pt x="2846" y="5018"/>
                    <a:pt x="2858" y="5244"/>
                    <a:pt x="2858" y="5459"/>
                  </a:cubicBezTo>
                  <a:cubicBezTo>
                    <a:pt x="2561" y="5673"/>
                    <a:pt x="2275" y="5935"/>
                    <a:pt x="1989" y="6161"/>
                  </a:cubicBezTo>
                  <a:cubicBezTo>
                    <a:pt x="1620" y="6459"/>
                    <a:pt x="1251" y="6768"/>
                    <a:pt x="882" y="7090"/>
                  </a:cubicBezTo>
                  <a:cubicBezTo>
                    <a:pt x="822" y="6375"/>
                    <a:pt x="763" y="5661"/>
                    <a:pt x="703" y="4947"/>
                  </a:cubicBezTo>
                  <a:cubicBezTo>
                    <a:pt x="1108" y="4673"/>
                    <a:pt x="1513" y="4387"/>
                    <a:pt x="1918" y="4089"/>
                  </a:cubicBezTo>
                  <a:cubicBezTo>
                    <a:pt x="2215" y="3863"/>
                    <a:pt x="2537" y="3637"/>
                    <a:pt x="2823" y="3399"/>
                  </a:cubicBezTo>
                  <a:close/>
                  <a:moveTo>
                    <a:pt x="2870" y="5744"/>
                  </a:moveTo>
                  <a:cubicBezTo>
                    <a:pt x="2870" y="6006"/>
                    <a:pt x="2882" y="6256"/>
                    <a:pt x="2894" y="6506"/>
                  </a:cubicBezTo>
                  <a:cubicBezTo>
                    <a:pt x="2203" y="6887"/>
                    <a:pt x="1561" y="7459"/>
                    <a:pt x="953" y="7983"/>
                  </a:cubicBezTo>
                  <a:cubicBezTo>
                    <a:pt x="930" y="7745"/>
                    <a:pt x="918" y="7495"/>
                    <a:pt x="894" y="7256"/>
                  </a:cubicBezTo>
                  <a:cubicBezTo>
                    <a:pt x="1263" y="6983"/>
                    <a:pt x="1632" y="6709"/>
                    <a:pt x="1989" y="6423"/>
                  </a:cubicBezTo>
                  <a:cubicBezTo>
                    <a:pt x="2275" y="6209"/>
                    <a:pt x="2584" y="5994"/>
                    <a:pt x="2870" y="5744"/>
                  </a:cubicBezTo>
                  <a:close/>
                  <a:moveTo>
                    <a:pt x="2894" y="6745"/>
                  </a:moveTo>
                  <a:cubicBezTo>
                    <a:pt x="2906" y="7066"/>
                    <a:pt x="2918" y="7387"/>
                    <a:pt x="2930" y="7709"/>
                  </a:cubicBezTo>
                  <a:cubicBezTo>
                    <a:pt x="2549" y="7911"/>
                    <a:pt x="2203" y="8197"/>
                    <a:pt x="1870" y="8447"/>
                  </a:cubicBezTo>
                  <a:cubicBezTo>
                    <a:pt x="1584" y="8650"/>
                    <a:pt x="1311" y="8864"/>
                    <a:pt x="1025" y="9078"/>
                  </a:cubicBezTo>
                  <a:cubicBezTo>
                    <a:pt x="1001" y="8780"/>
                    <a:pt x="989" y="8483"/>
                    <a:pt x="965" y="8185"/>
                  </a:cubicBezTo>
                  <a:cubicBezTo>
                    <a:pt x="1620" y="7733"/>
                    <a:pt x="2334" y="7292"/>
                    <a:pt x="2894" y="6745"/>
                  </a:cubicBezTo>
                  <a:close/>
                  <a:moveTo>
                    <a:pt x="2942" y="7923"/>
                  </a:moveTo>
                  <a:cubicBezTo>
                    <a:pt x="2954" y="8280"/>
                    <a:pt x="2965" y="8626"/>
                    <a:pt x="2989" y="8983"/>
                  </a:cubicBezTo>
                  <a:cubicBezTo>
                    <a:pt x="2704" y="9161"/>
                    <a:pt x="2442" y="9400"/>
                    <a:pt x="2192" y="9590"/>
                  </a:cubicBezTo>
                  <a:cubicBezTo>
                    <a:pt x="1834" y="9864"/>
                    <a:pt x="1477" y="10126"/>
                    <a:pt x="1108" y="10376"/>
                  </a:cubicBezTo>
                  <a:cubicBezTo>
                    <a:pt x="1084" y="10007"/>
                    <a:pt x="1060" y="9638"/>
                    <a:pt x="1037" y="9269"/>
                  </a:cubicBezTo>
                  <a:cubicBezTo>
                    <a:pt x="1370" y="9031"/>
                    <a:pt x="1715" y="8804"/>
                    <a:pt x="2049" y="8578"/>
                  </a:cubicBezTo>
                  <a:cubicBezTo>
                    <a:pt x="2334" y="8364"/>
                    <a:pt x="2668" y="8173"/>
                    <a:pt x="2942" y="7923"/>
                  </a:cubicBezTo>
                  <a:close/>
                  <a:moveTo>
                    <a:pt x="3001" y="9281"/>
                  </a:moveTo>
                  <a:cubicBezTo>
                    <a:pt x="3013" y="9542"/>
                    <a:pt x="3025" y="9793"/>
                    <a:pt x="3037" y="10043"/>
                  </a:cubicBezTo>
                  <a:cubicBezTo>
                    <a:pt x="2358" y="10352"/>
                    <a:pt x="1739" y="10840"/>
                    <a:pt x="1168" y="11316"/>
                  </a:cubicBezTo>
                  <a:cubicBezTo>
                    <a:pt x="1144" y="11066"/>
                    <a:pt x="1132" y="10816"/>
                    <a:pt x="1120" y="10566"/>
                  </a:cubicBezTo>
                  <a:cubicBezTo>
                    <a:pt x="1132" y="10555"/>
                    <a:pt x="1132" y="10555"/>
                    <a:pt x="1144" y="10555"/>
                  </a:cubicBezTo>
                  <a:cubicBezTo>
                    <a:pt x="1584" y="10281"/>
                    <a:pt x="2025" y="9995"/>
                    <a:pt x="2442" y="9697"/>
                  </a:cubicBezTo>
                  <a:cubicBezTo>
                    <a:pt x="2620" y="9566"/>
                    <a:pt x="2823" y="9435"/>
                    <a:pt x="3001" y="9281"/>
                  </a:cubicBezTo>
                  <a:close/>
                  <a:moveTo>
                    <a:pt x="3049" y="10281"/>
                  </a:moveTo>
                  <a:cubicBezTo>
                    <a:pt x="3061" y="10638"/>
                    <a:pt x="3085" y="11007"/>
                    <a:pt x="3108" y="11364"/>
                  </a:cubicBezTo>
                  <a:cubicBezTo>
                    <a:pt x="2465" y="11757"/>
                    <a:pt x="1870" y="12221"/>
                    <a:pt x="1239" y="12614"/>
                  </a:cubicBezTo>
                  <a:cubicBezTo>
                    <a:pt x="1215" y="12257"/>
                    <a:pt x="1203" y="11900"/>
                    <a:pt x="1180" y="11531"/>
                  </a:cubicBezTo>
                  <a:cubicBezTo>
                    <a:pt x="1787" y="11114"/>
                    <a:pt x="2454" y="10733"/>
                    <a:pt x="3049" y="10281"/>
                  </a:cubicBezTo>
                  <a:close/>
                  <a:moveTo>
                    <a:pt x="3120" y="11674"/>
                  </a:moveTo>
                  <a:cubicBezTo>
                    <a:pt x="3132" y="11924"/>
                    <a:pt x="3156" y="12162"/>
                    <a:pt x="3168" y="12412"/>
                  </a:cubicBezTo>
                  <a:cubicBezTo>
                    <a:pt x="2870" y="12555"/>
                    <a:pt x="2608" y="12745"/>
                    <a:pt x="2334" y="12924"/>
                  </a:cubicBezTo>
                  <a:cubicBezTo>
                    <a:pt x="1989" y="13126"/>
                    <a:pt x="1644" y="13341"/>
                    <a:pt x="1287" y="13543"/>
                  </a:cubicBezTo>
                  <a:cubicBezTo>
                    <a:pt x="1275" y="13293"/>
                    <a:pt x="1263" y="13043"/>
                    <a:pt x="1251" y="12793"/>
                  </a:cubicBezTo>
                  <a:cubicBezTo>
                    <a:pt x="1870" y="12459"/>
                    <a:pt x="2549" y="12114"/>
                    <a:pt x="3120" y="11674"/>
                  </a:cubicBezTo>
                  <a:close/>
                  <a:moveTo>
                    <a:pt x="3180" y="12638"/>
                  </a:moveTo>
                  <a:cubicBezTo>
                    <a:pt x="3192" y="12912"/>
                    <a:pt x="3216" y="13174"/>
                    <a:pt x="3227" y="13448"/>
                  </a:cubicBezTo>
                  <a:cubicBezTo>
                    <a:pt x="2942" y="13602"/>
                    <a:pt x="2668" y="13817"/>
                    <a:pt x="2394" y="14007"/>
                  </a:cubicBezTo>
                  <a:cubicBezTo>
                    <a:pt x="2049" y="14245"/>
                    <a:pt x="1703" y="14507"/>
                    <a:pt x="1358" y="14757"/>
                  </a:cubicBezTo>
                  <a:cubicBezTo>
                    <a:pt x="1334" y="14424"/>
                    <a:pt x="1322" y="14079"/>
                    <a:pt x="1299" y="13745"/>
                  </a:cubicBezTo>
                  <a:cubicBezTo>
                    <a:pt x="1692" y="13543"/>
                    <a:pt x="2073" y="13329"/>
                    <a:pt x="2442" y="13102"/>
                  </a:cubicBezTo>
                  <a:cubicBezTo>
                    <a:pt x="2680" y="12960"/>
                    <a:pt x="2954" y="12817"/>
                    <a:pt x="3180" y="12638"/>
                  </a:cubicBezTo>
                  <a:close/>
                  <a:moveTo>
                    <a:pt x="3251" y="13710"/>
                  </a:moveTo>
                  <a:cubicBezTo>
                    <a:pt x="3275" y="14031"/>
                    <a:pt x="3287" y="14353"/>
                    <a:pt x="3311" y="14674"/>
                  </a:cubicBezTo>
                  <a:cubicBezTo>
                    <a:pt x="2751" y="15067"/>
                    <a:pt x="2251" y="15543"/>
                    <a:pt x="1656" y="15888"/>
                  </a:cubicBezTo>
                  <a:cubicBezTo>
                    <a:pt x="1574" y="15929"/>
                    <a:pt x="1624" y="16041"/>
                    <a:pt x="1700" y="16041"/>
                  </a:cubicBezTo>
                  <a:cubicBezTo>
                    <a:pt x="1713" y="16041"/>
                    <a:pt x="1726" y="16038"/>
                    <a:pt x="1739" y="16031"/>
                  </a:cubicBezTo>
                  <a:cubicBezTo>
                    <a:pt x="2287" y="15769"/>
                    <a:pt x="2906" y="15424"/>
                    <a:pt x="3335" y="14948"/>
                  </a:cubicBezTo>
                  <a:cubicBezTo>
                    <a:pt x="3346" y="15174"/>
                    <a:pt x="3358" y="15412"/>
                    <a:pt x="3382" y="15650"/>
                  </a:cubicBezTo>
                  <a:cubicBezTo>
                    <a:pt x="3120" y="15829"/>
                    <a:pt x="2882" y="16055"/>
                    <a:pt x="2632" y="16258"/>
                  </a:cubicBezTo>
                  <a:cubicBezTo>
                    <a:pt x="2263" y="16555"/>
                    <a:pt x="1882" y="16853"/>
                    <a:pt x="1501" y="17127"/>
                  </a:cubicBezTo>
                  <a:cubicBezTo>
                    <a:pt x="1501" y="17043"/>
                    <a:pt x="1489" y="16960"/>
                    <a:pt x="1489" y="16877"/>
                  </a:cubicBezTo>
                  <a:cubicBezTo>
                    <a:pt x="1441" y="16222"/>
                    <a:pt x="1406" y="15579"/>
                    <a:pt x="1370" y="14924"/>
                  </a:cubicBezTo>
                  <a:cubicBezTo>
                    <a:pt x="1751" y="14686"/>
                    <a:pt x="2132" y="14448"/>
                    <a:pt x="2513" y="14198"/>
                  </a:cubicBezTo>
                  <a:cubicBezTo>
                    <a:pt x="2751" y="14043"/>
                    <a:pt x="3013" y="13888"/>
                    <a:pt x="3251" y="13710"/>
                  </a:cubicBezTo>
                  <a:close/>
                  <a:moveTo>
                    <a:pt x="3394" y="15900"/>
                  </a:moveTo>
                  <a:cubicBezTo>
                    <a:pt x="3418" y="16222"/>
                    <a:pt x="3442" y="16531"/>
                    <a:pt x="3466" y="16853"/>
                  </a:cubicBezTo>
                  <a:cubicBezTo>
                    <a:pt x="3192" y="17031"/>
                    <a:pt x="2918" y="17258"/>
                    <a:pt x="2656" y="17448"/>
                  </a:cubicBezTo>
                  <a:cubicBezTo>
                    <a:pt x="2299" y="17710"/>
                    <a:pt x="1942" y="17972"/>
                    <a:pt x="1572" y="18210"/>
                  </a:cubicBezTo>
                  <a:cubicBezTo>
                    <a:pt x="1549" y="17901"/>
                    <a:pt x="1537" y="17591"/>
                    <a:pt x="1513" y="17282"/>
                  </a:cubicBezTo>
                  <a:cubicBezTo>
                    <a:pt x="2144" y="16889"/>
                    <a:pt x="2858" y="16448"/>
                    <a:pt x="3394" y="15900"/>
                  </a:cubicBezTo>
                  <a:close/>
                  <a:moveTo>
                    <a:pt x="3489" y="17151"/>
                  </a:moveTo>
                  <a:cubicBezTo>
                    <a:pt x="3513" y="17401"/>
                    <a:pt x="3525" y="17651"/>
                    <a:pt x="3549" y="17889"/>
                  </a:cubicBezTo>
                  <a:cubicBezTo>
                    <a:pt x="3275" y="18044"/>
                    <a:pt x="3037" y="18258"/>
                    <a:pt x="2799" y="18448"/>
                  </a:cubicBezTo>
                  <a:cubicBezTo>
                    <a:pt x="2418" y="18758"/>
                    <a:pt x="2049" y="19091"/>
                    <a:pt x="1680" y="19425"/>
                  </a:cubicBezTo>
                  <a:cubicBezTo>
                    <a:pt x="1613" y="19472"/>
                    <a:pt x="1675" y="19549"/>
                    <a:pt x="1739" y="19549"/>
                  </a:cubicBezTo>
                  <a:cubicBezTo>
                    <a:pt x="1755" y="19549"/>
                    <a:pt x="1772" y="19544"/>
                    <a:pt x="1787" y="19532"/>
                  </a:cubicBezTo>
                  <a:cubicBezTo>
                    <a:pt x="2168" y="19222"/>
                    <a:pt x="2549" y="18925"/>
                    <a:pt x="2942" y="18627"/>
                  </a:cubicBezTo>
                  <a:cubicBezTo>
                    <a:pt x="3144" y="18460"/>
                    <a:pt x="3370" y="18305"/>
                    <a:pt x="3573" y="18127"/>
                  </a:cubicBezTo>
                  <a:cubicBezTo>
                    <a:pt x="3597" y="18484"/>
                    <a:pt x="3620" y="18841"/>
                    <a:pt x="3656" y="19198"/>
                  </a:cubicBezTo>
                  <a:cubicBezTo>
                    <a:pt x="3477" y="19341"/>
                    <a:pt x="3311" y="19484"/>
                    <a:pt x="3156" y="19615"/>
                  </a:cubicBezTo>
                  <a:cubicBezTo>
                    <a:pt x="2751" y="19937"/>
                    <a:pt x="2346" y="20246"/>
                    <a:pt x="1930" y="20532"/>
                  </a:cubicBezTo>
                  <a:cubicBezTo>
                    <a:pt x="1859" y="20583"/>
                    <a:pt x="1900" y="20685"/>
                    <a:pt x="1972" y="20685"/>
                  </a:cubicBezTo>
                  <a:cubicBezTo>
                    <a:pt x="1985" y="20685"/>
                    <a:pt x="1999" y="20682"/>
                    <a:pt x="2013" y="20675"/>
                  </a:cubicBezTo>
                  <a:cubicBezTo>
                    <a:pt x="2454" y="20413"/>
                    <a:pt x="2894" y="20139"/>
                    <a:pt x="3311" y="19829"/>
                  </a:cubicBezTo>
                  <a:cubicBezTo>
                    <a:pt x="3430" y="19734"/>
                    <a:pt x="3561" y="19651"/>
                    <a:pt x="3680" y="19556"/>
                  </a:cubicBezTo>
                  <a:cubicBezTo>
                    <a:pt x="3704" y="19806"/>
                    <a:pt x="3716" y="20056"/>
                    <a:pt x="3739" y="20306"/>
                  </a:cubicBezTo>
                  <a:cubicBezTo>
                    <a:pt x="3513" y="20449"/>
                    <a:pt x="3299" y="20615"/>
                    <a:pt x="3096" y="20782"/>
                  </a:cubicBezTo>
                  <a:cubicBezTo>
                    <a:pt x="2739" y="21056"/>
                    <a:pt x="2382" y="21342"/>
                    <a:pt x="2037" y="21639"/>
                  </a:cubicBezTo>
                  <a:cubicBezTo>
                    <a:pt x="1978" y="21678"/>
                    <a:pt x="2024" y="21758"/>
                    <a:pt x="2082" y="21758"/>
                  </a:cubicBezTo>
                  <a:cubicBezTo>
                    <a:pt x="2095" y="21758"/>
                    <a:pt x="2108" y="21755"/>
                    <a:pt x="2120" y="21746"/>
                  </a:cubicBezTo>
                  <a:cubicBezTo>
                    <a:pt x="2537" y="21473"/>
                    <a:pt x="2954" y="21199"/>
                    <a:pt x="3358" y="20901"/>
                  </a:cubicBezTo>
                  <a:cubicBezTo>
                    <a:pt x="3489" y="20794"/>
                    <a:pt x="3632" y="20699"/>
                    <a:pt x="3763" y="20603"/>
                  </a:cubicBezTo>
                  <a:cubicBezTo>
                    <a:pt x="3775" y="20794"/>
                    <a:pt x="3799" y="20984"/>
                    <a:pt x="3811" y="21187"/>
                  </a:cubicBezTo>
                  <a:cubicBezTo>
                    <a:pt x="3489" y="21401"/>
                    <a:pt x="3192" y="21675"/>
                    <a:pt x="2882" y="21913"/>
                  </a:cubicBezTo>
                  <a:cubicBezTo>
                    <a:pt x="2549" y="22175"/>
                    <a:pt x="2203" y="22425"/>
                    <a:pt x="1858" y="22663"/>
                  </a:cubicBezTo>
                  <a:cubicBezTo>
                    <a:pt x="1763" y="21246"/>
                    <a:pt x="1668" y="19818"/>
                    <a:pt x="1584" y="18401"/>
                  </a:cubicBezTo>
                  <a:cubicBezTo>
                    <a:pt x="1584" y="18401"/>
                    <a:pt x="1596" y="18401"/>
                    <a:pt x="1596" y="18389"/>
                  </a:cubicBezTo>
                  <a:cubicBezTo>
                    <a:pt x="2203" y="18032"/>
                    <a:pt x="2942" y="17651"/>
                    <a:pt x="3489" y="17151"/>
                  </a:cubicBezTo>
                  <a:close/>
                  <a:moveTo>
                    <a:pt x="3835" y="21473"/>
                  </a:moveTo>
                  <a:cubicBezTo>
                    <a:pt x="3858" y="21758"/>
                    <a:pt x="3882" y="22044"/>
                    <a:pt x="3906" y="22330"/>
                  </a:cubicBezTo>
                  <a:cubicBezTo>
                    <a:pt x="3549" y="22556"/>
                    <a:pt x="3239" y="22842"/>
                    <a:pt x="2906" y="23092"/>
                  </a:cubicBezTo>
                  <a:cubicBezTo>
                    <a:pt x="2596" y="23330"/>
                    <a:pt x="2275" y="23544"/>
                    <a:pt x="1942" y="23759"/>
                  </a:cubicBezTo>
                  <a:cubicBezTo>
                    <a:pt x="1918" y="23461"/>
                    <a:pt x="1894" y="23163"/>
                    <a:pt x="1870" y="22866"/>
                  </a:cubicBezTo>
                  <a:cubicBezTo>
                    <a:pt x="2537" y="22473"/>
                    <a:pt x="3299" y="22032"/>
                    <a:pt x="3835" y="21473"/>
                  </a:cubicBezTo>
                  <a:close/>
                  <a:moveTo>
                    <a:pt x="3930" y="22604"/>
                  </a:moveTo>
                  <a:cubicBezTo>
                    <a:pt x="3954" y="22889"/>
                    <a:pt x="3978" y="23187"/>
                    <a:pt x="4001" y="23473"/>
                  </a:cubicBezTo>
                  <a:cubicBezTo>
                    <a:pt x="3656" y="23711"/>
                    <a:pt x="3335" y="23997"/>
                    <a:pt x="3001" y="24235"/>
                  </a:cubicBezTo>
                  <a:cubicBezTo>
                    <a:pt x="2680" y="24473"/>
                    <a:pt x="2346" y="24687"/>
                    <a:pt x="2013" y="24902"/>
                  </a:cubicBezTo>
                  <a:cubicBezTo>
                    <a:pt x="1989" y="24580"/>
                    <a:pt x="1977" y="24270"/>
                    <a:pt x="1953" y="23949"/>
                  </a:cubicBezTo>
                  <a:cubicBezTo>
                    <a:pt x="2632" y="23604"/>
                    <a:pt x="3406" y="23175"/>
                    <a:pt x="3930" y="22604"/>
                  </a:cubicBezTo>
                  <a:close/>
                  <a:moveTo>
                    <a:pt x="4013" y="23723"/>
                  </a:moveTo>
                  <a:cubicBezTo>
                    <a:pt x="4037" y="24032"/>
                    <a:pt x="4073" y="24330"/>
                    <a:pt x="4097" y="24628"/>
                  </a:cubicBezTo>
                  <a:cubicBezTo>
                    <a:pt x="3763" y="24794"/>
                    <a:pt x="3442" y="25032"/>
                    <a:pt x="3156" y="25235"/>
                  </a:cubicBezTo>
                  <a:cubicBezTo>
                    <a:pt x="2787" y="25485"/>
                    <a:pt x="2442" y="25747"/>
                    <a:pt x="2096" y="26021"/>
                  </a:cubicBezTo>
                  <a:cubicBezTo>
                    <a:pt x="2073" y="25711"/>
                    <a:pt x="2049" y="25390"/>
                    <a:pt x="2025" y="25080"/>
                  </a:cubicBezTo>
                  <a:cubicBezTo>
                    <a:pt x="2715" y="24735"/>
                    <a:pt x="3477" y="24306"/>
                    <a:pt x="4013" y="23723"/>
                  </a:cubicBezTo>
                  <a:close/>
                  <a:moveTo>
                    <a:pt x="4120" y="24925"/>
                  </a:moveTo>
                  <a:cubicBezTo>
                    <a:pt x="4132" y="25187"/>
                    <a:pt x="4156" y="25449"/>
                    <a:pt x="4180" y="25711"/>
                  </a:cubicBezTo>
                  <a:cubicBezTo>
                    <a:pt x="3858" y="25914"/>
                    <a:pt x="3561" y="26175"/>
                    <a:pt x="3263" y="26402"/>
                  </a:cubicBezTo>
                  <a:cubicBezTo>
                    <a:pt x="2894" y="26687"/>
                    <a:pt x="2537" y="26973"/>
                    <a:pt x="2180" y="27259"/>
                  </a:cubicBezTo>
                  <a:cubicBezTo>
                    <a:pt x="2168" y="27057"/>
                    <a:pt x="2156" y="26854"/>
                    <a:pt x="2132" y="26652"/>
                  </a:cubicBezTo>
                  <a:cubicBezTo>
                    <a:pt x="2132" y="26521"/>
                    <a:pt x="2120" y="26378"/>
                    <a:pt x="2108" y="26247"/>
                  </a:cubicBezTo>
                  <a:cubicBezTo>
                    <a:pt x="2513" y="25949"/>
                    <a:pt x="2930" y="25675"/>
                    <a:pt x="3358" y="25402"/>
                  </a:cubicBezTo>
                  <a:cubicBezTo>
                    <a:pt x="3597" y="25235"/>
                    <a:pt x="3870" y="25092"/>
                    <a:pt x="4120" y="24925"/>
                  </a:cubicBezTo>
                  <a:close/>
                  <a:moveTo>
                    <a:pt x="4204" y="25985"/>
                  </a:moveTo>
                  <a:cubicBezTo>
                    <a:pt x="4228" y="26271"/>
                    <a:pt x="4251" y="26556"/>
                    <a:pt x="4275" y="26842"/>
                  </a:cubicBezTo>
                  <a:cubicBezTo>
                    <a:pt x="3561" y="27307"/>
                    <a:pt x="2906" y="27842"/>
                    <a:pt x="2227" y="28342"/>
                  </a:cubicBezTo>
                  <a:cubicBezTo>
                    <a:pt x="2215" y="28045"/>
                    <a:pt x="2203" y="27747"/>
                    <a:pt x="2192" y="27449"/>
                  </a:cubicBezTo>
                  <a:cubicBezTo>
                    <a:pt x="2608" y="27152"/>
                    <a:pt x="3037" y="26854"/>
                    <a:pt x="3454" y="26545"/>
                  </a:cubicBezTo>
                  <a:cubicBezTo>
                    <a:pt x="3692" y="26366"/>
                    <a:pt x="3954" y="26187"/>
                    <a:pt x="4204" y="25985"/>
                  </a:cubicBezTo>
                  <a:close/>
                  <a:moveTo>
                    <a:pt x="4287" y="27128"/>
                  </a:moveTo>
                  <a:cubicBezTo>
                    <a:pt x="4311" y="27402"/>
                    <a:pt x="4335" y="27688"/>
                    <a:pt x="4359" y="27973"/>
                  </a:cubicBezTo>
                  <a:cubicBezTo>
                    <a:pt x="4049" y="28152"/>
                    <a:pt x="3775" y="28402"/>
                    <a:pt x="3489" y="28604"/>
                  </a:cubicBezTo>
                  <a:cubicBezTo>
                    <a:pt x="3085" y="28890"/>
                    <a:pt x="2680" y="29200"/>
                    <a:pt x="2287" y="29497"/>
                  </a:cubicBezTo>
                  <a:cubicBezTo>
                    <a:pt x="2263" y="29176"/>
                    <a:pt x="2251" y="28842"/>
                    <a:pt x="2239" y="28521"/>
                  </a:cubicBezTo>
                  <a:cubicBezTo>
                    <a:pt x="2656" y="28235"/>
                    <a:pt x="3085" y="27949"/>
                    <a:pt x="3501" y="27664"/>
                  </a:cubicBezTo>
                  <a:cubicBezTo>
                    <a:pt x="3704" y="27521"/>
                    <a:pt x="3918" y="27378"/>
                    <a:pt x="4120" y="27235"/>
                  </a:cubicBezTo>
                  <a:cubicBezTo>
                    <a:pt x="4168" y="27199"/>
                    <a:pt x="4228" y="27164"/>
                    <a:pt x="4287" y="27128"/>
                  </a:cubicBezTo>
                  <a:close/>
                  <a:moveTo>
                    <a:pt x="19161" y="648"/>
                  </a:moveTo>
                  <a:cubicBezTo>
                    <a:pt x="24120" y="648"/>
                    <a:pt x="29068" y="775"/>
                    <a:pt x="34017" y="934"/>
                  </a:cubicBezTo>
                  <a:cubicBezTo>
                    <a:pt x="33386" y="5447"/>
                    <a:pt x="33600" y="10221"/>
                    <a:pt x="33541" y="14757"/>
                  </a:cubicBezTo>
                  <a:cubicBezTo>
                    <a:pt x="33481" y="19579"/>
                    <a:pt x="33267" y="24485"/>
                    <a:pt x="33576" y="29295"/>
                  </a:cubicBezTo>
                  <a:cubicBezTo>
                    <a:pt x="28802" y="29509"/>
                    <a:pt x="24028" y="29628"/>
                    <a:pt x="19241" y="29712"/>
                  </a:cubicBezTo>
                  <a:cubicBezTo>
                    <a:pt x="14574" y="29795"/>
                    <a:pt x="9823" y="29759"/>
                    <a:pt x="5168" y="30200"/>
                  </a:cubicBezTo>
                  <a:cubicBezTo>
                    <a:pt x="5168" y="30188"/>
                    <a:pt x="5168" y="30188"/>
                    <a:pt x="5168" y="30188"/>
                  </a:cubicBezTo>
                  <a:cubicBezTo>
                    <a:pt x="4632" y="20437"/>
                    <a:pt x="4454" y="10566"/>
                    <a:pt x="3132" y="899"/>
                  </a:cubicBezTo>
                  <a:lnTo>
                    <a:pt x="3132" y="899"/>
                  </a:lnTo>
                  <a:cubicBezTo>
                    <a:pt x="3704" y="933"/>
                    <a:pt x="4280" y="947"/>
                    <a:pt x="4857" y="947"/>
                  </a:cubicBezTo>
                  <a:cubicBezTo>
                    <a:pt x="6860" y="947"/>
                    <a:pt x="8884" y="781"/>
                    <a:pt x="10871" y="744"/>
                  </a:cubicBezTo>
                  <a:cubicBezTo>
                    <a:pt x="13407" y="684"/>
                    <a:pt x="15955" y="649"/>
                    <a:pt x="18503" y="649"/>
                  </a:cubicBezTo>
                  <a:cubicBezTo>
                    <a:pt x="18722" y="648"/>
                    <a:pt x="18942" y="648"/>
                    <a:pt x="19161" y="648"/>
                  </a:cubicBezTo>
                  <a:close/>
                  <a:moveTo>
                    <a:pt x="4382" y="28271"/>
                  </a:moveTo>
                  <a:cubicBezTo>
                    <a:pt x="4406" y="28557"/>
                    <a:pt x="4430" y="28854"/>
                    <a:pt x="4442" y="29140"/>
                  </a:cubicBezTo>
                  <a:cubicBezTo>
                    <a:pt x="3716" y="29593"/>
                    <a:pt x="3037" y="30188"/>
                    <a:pt x="2346" y="30700"/>
                  </a:cubicBezTo>
                  <a:cubicBezTo>
                    <a:pt x="2323" y="30343"/>
                    <a:pt x="2311" y="29997"/>
                    <a:pt x="2287" y="29652"/>
                  </a:cubicBezTo>
                  <a:cubicBezTo>
                    <a:pt x="2727" y="29366"/>
                    <a:pt x="3168" y="29081"/>
                    <a:pt x="3608" y="28783"/>
                  </a:cubicBezTo>
                  <a:cubicBezTo>
                    <a:pt x="3847" y="28616"/>
                    <a:pt x="4132" y="28461"/>
                    <a:pt x="4382" y="28271"/>
                  </a:cubicBezTo>
                  <a:close/>
                  <a:moveTo>
                    <a:pt x="4466" y="29473"/>
                  </a:moveTo>
                  <a:cubicBezTo>
                    <a:pt x="4489" y="29712"/>
                    <a:pt x="4513" y="29950"/>
                    <a:pt x="4525" y="30200"/>
                  </a:cubicBezTo>
                  <a:cubicBezTo>
                    <a:pt x="4192" y="30438"/>
                    <a:pt x="3882" y="30736"/>
                    <a:pt x="3561" y="30986"/>
                  </a:cubicBezTo>
                  <a:cubicBezTo>
                    <a:pt x="3204" y="31259"/>
                    <a:pt x="2835" y="31509"/>
                    <a:pt x="2442" y="31748"/>
                  </a:cubicBezTo>
                  <a:cubicBezTo>
                    <a:pt x="2406" y="31450"/>
                    <a:pt x="2382" y="31152"/>
                    <a:pt x="2358" y="30855"/>
                  </a:cubicBezTo>
                  <a:cubicBezTo>
                    <a:pt x="3049" y="30438"/>
                    <a:pt x="3823" y="29997"/>
                    <a:pt x="4466" y="29473"/>
                  </a:cubicBezTo>
                  <a:close/>
                  <a:moveTo>
                    <a:pt x="32957" y="30105"/>
                  </a:moveTo>
                  <a:lnTo>
                    <a:pt x="32957" y="30105"/>
                  </a:lnTo>
                  <a:cubicBezTo>
                    <a:pt x="32505" y="30462"/>
                    <a:pt x="32064" y="30831"/>
                    <a:pt x="31624" y="31200"/>
                  </a:cubicBezTo>
                  <a:cubicBezTo>
                    <a:pt x="31481" y="31307"/>
                    <a:pt x="31005" y="31593"/>
                    <a:pt x="30731" y="31902"/>
                  </a:cubicBezTo>
                  <a:cubicBezTo>
                    <a:pt x="30540" y="31902"/>
                    <a:pt x="30362" y="31914"/>
                    <a:pt x="30171" y="31914"/>
                  </a:cubicBezTo>
                  <a:cubicBezTo>
                    <a:pt x="30826" y="31402"/>
                    <a:pt x="31421" y="30843"/>
                    <a:pt x="31921" y="30176"/>
                  </a:cubicBezTo>
                  <a:cubicBezTo>
                    <a:pt x="32267" y="30152"/>
                    <a:pt x="32612" y="30128"/>
                    <a:pt x="32957" y="30105"/>
                  </a:cubicBezTo>
                  <a:close/>
                  <a:moveTo>
                    <a:pt x="31791" y="30176"/>
                  </a:moveTo>
                  <a:lnTo>
                    <a:pt x="31791" y="30176"/>
                  </a:lnTo>
                  <a:cubicBezTo>
                    <a:pt x="31100" y="30724"/>
                    <a:pt x="30445" y="31319"/>
                    <a:pt x="29802" y="31926"/>
                  </a:cubicBezTo>
                  <a:cubicBezTo>
                    <a:pt x="29457" y="31938"/>
                    <a:pt x="29112" y="31938"/>
                    <a:pt x="28754" y="31950"/>
                  </a:cubicBezTo>
                  <a:cubicBezTo>
                    <a:pt x="28885" y="31843"/>
                    <a:pt x="29004" y="31724"/>
                    <a:pt x="29124" y="31593"/>
                  </a:cubicBezTo>
                  <a:cubicBezTo>
                    <a:pt x="29540" y="31188"/>
                    <a:pt x="30040" y="30759"/>
                    <a:pt x="30350" y="30247"/>
                  </a:cubicBezTo>
                  <a:cubicBezTo>
                    <a:pt x="30826" y="30235"/>
                    <a:pt x="31314" y="30212"/>
                    <a:pt x="31791" y="30176"/>
                  </a:cubicBezTo>
                  <a:close/>
                  <a:moveTo>
                    <a:pt x="22015" y="30402"/>
                  </a:moveTo>
                  <a:cubicBezTo>
                    <a:pt x="21837" y="30581"/>
                    <a:pt x="21670" y="30783"/>
                    <a:pt x="21504" y="30950"/>
                  </a:cubicBezTo>
                  <a:cubicBezTo>
                    <a:pt x="21170" y="31295"/>
                    <a:pt x="20837" y="31629"/>
                    <a:pt x="20503" y="31974"/>
                  </a:cubicBezTo>
                  <a:cubicBezTo>
                    <a:pt x="20436" y="31970"/>
                    <a:pt x="20370" y="31969"/>
                    <a:pt x="20304" y="31969"/>
                  </a:cubicBezTo>
                  <a:cubicBezTo>
                    <a:pt x="20173" y="31969"/>
                    <a:pt x="20043" y="31974"/>
                    <a:pt x="19908" y="31974"/>
                  </a:cubicBezTo>
                  <a:cubicBezTo>
                    <a:pt x="20051" y="31831"/>
                    <a:pt x="20206" y="31700"/>
                    <a:pt x="20349" y="31569"/>
                  </a:cubicBezTo>
                  <a:cubicBezTo>
                    <a:pt x="20658" y="31283"/>
                    <a:pt x="21063" y="30986"/>
                    <a:pt x="21253" y="30605"/>
                  </a:cubicBezTo>
                  <a:cubicBezTo>
                    <a:pt x="21283" y="30556"/>
                    <a:pt x="21248" y="30515"/>
                    <a:pt x="21202" y="30515"/>
                  </a:cubicBezTo>
                  <a:cubicBezTo>
                    <a:pt x="21192" y="30515"/>
                    <a:pt x="21181" y="30517"/>
                    <a:pt x="21170" y="30521"/>
                  </a:cubicBezTo>
                  <a:cubicBezTo>
                    <a:pt x="20789" y="30700"/>
                    <a:pt x="20480" y="31093"/>
                    <a:pt x="20182" y="31402"/>
                  </a:cubicBezTo>
                  <a:cubicBezTo>
                    <a:pt x="20003" y="31593"/>
                    <a:pt x="19825" y="31783"/>
                    <a:pt x="19634" y="31974"/>
                  </a:cubicBezTo>
                  <a:lnTo>
                    <a:pt x="18444" y="31974"/>
                  </a:lnTo>
                  <a:cubicBezTo>
                    <a:pt x="18670" y="31771"/>
                    <a:pt x="18908" y="31557"/>
                    <a:pt x="19134" y="31355"/>
                  </a:cubicBezTo>
                  <a:cubicBezTo>
                    <a:pt x="19456" y="31069"/>
                    <a:pt x="19837" y="30771"/>
                    <a:pt x="20063" y="30414"/>
                  </a:cubicBezTo>
                  <a:cubicBezTo>
                    <a:pt x="20718" y="30402"/>
                    <a:pt x="21373" y="30402"/>
                    <a:pt x="22015" y="30402"/>
                  </a:cubicBezTo>
                  <a:close/>
                  <a:moveTo>
                    <a:pt x="26028" y="30366"/>
                  </a:moveTo>
                  <a:cubicBezTo>
                    <a:pt x="25337" y="30843"/>
                    <a:pt x="24694" y="31462"/>
                    <a:pt x="24063" y="31974"/>
                  </a:cubicBezTo>
                  <a:lnTo>
                    <a:pt x="20801" y="31974"/>
                  </a:lnTo>
                  <a:cubicBezTo>
                    <a:pt x="21111" y="31700"/>
                    <a:pt x="21408" y="31426"/>
                    <a:pt x="21706" y="31152"/>
                  </a:cubicBezTo>
                  <a:cubicBezTo>
                    <a:pt x="21956" y="30914"/>
                    <a:pt x="22242" y="30664"/>
                    <a:pt x="22480" y="30390"/>
                  </a:cubicBezTo>
                  <a:lnTo>
                    <a:pt x="23194" y="30390"/>
                  </a:lnTo>
                  <a:cubicBezTo>
                    <a:pt x="23087" y="30497"/>
                    <a:pt x="22980" y="30605"/>
                    <a:pt x="22873" y="30712"/>
                  </a:cubicBezTo>
                  <a:cubicBezTo>
                    <a:pt x="22480" y="31081"/>
                    <a:pt x="22051" y="31426"/>
                    <a:pt x="21623" y="31783"/>
                  </a:cubicBezTo>
                  <a:cubicBezTo>
                    <a:pt x="21562" y="31834"/>
                    <a:pt x="21622" y="31936"/>
                    <a:pt x="21700" y="31936"/>
                  </a:cubicBezTo>
                  <a:cubicBezTo>
                    <a:pt x="21713" y="31936"/>
                    <a:pt x="21727" y="31933"/>
                    <a:pt x="21742" y="31926"/>
                  </a:cubicBezTo>
                  <a:cubicBezTo>
                    <a:pt x="22206" y="31652"/>
                    <a:pt x="22623" y="31319"/>
                    <a:pt x="23016" y="30962"/>
                  </a:cubicBezTo>
                  <a:cubicBezTo>
                    <a:pt x="23218" y="30795"/>
                    <a:pt x="23432" y="30593"/>
                    <a:pt x="23623" y="30390"/>
                  </a:cubicBezTo>
                  <a:cubicBezTo>
                    <a:pt x="23968" y="30390"/>
                    <a:pt x="24325" y="30378"/>
                    <a:pt x="24671" y="30378"/>
                  </a:cubicBezTo>
                  <a:cubicBezTo>
                    <a:pt x="24504" y="30533"/>
                    <a:pt x="24337" y="30700"/>
                    <a:pt x="24194" y="30831"/>
                  </a:cubicBezTo>
                  <a:cubicBezTo>
                    <a:pt x="23861" y="31128"/>
                    <a:pt x="23539" y="31426"/>
                    <a:pt x="23218" y="31736"/>
                  </a:cubicBezTo>
                  <a:cubicBezTo>
                    <a:pt x="23143" y="31801"/>
                    <a:pt x="23208" y="31889"/>
                    <a:pt x="23285" y="31889"/>
                  </a:cubicBezTo>
                  <a:cubicBezTo>
                    <a:pt x="23306" y="31889"/>
                    <a:pt x="23329" y="31882"/>
                    <a:pt x="23349" y="31867"/>
                  </a:cubicBezTo>
                  <a:cubicBezTo>
                    <a:pt x="23670" y="31605"/>
                    <a:pt x="24004" y="31343"/>
                    <a:pt x="24325" y="31069"/>
                  </a:cubicBezTo>
                  <a:cubicBezTo>
                    <a:pt x="24480" y="30938"/>
                    <a:pt x="24623" y="30819"/>
                    <a:pt x="24778" y="30688"/>
                  </a:cubicBezTo>
                  <a:cubicBezTo>
                    <a:pt x="24873" y="30605"/>
                    <a:pt x="25040" y="30486"/>
                    <a:pt x="25147" y="30378"/>
                  </a:cubicBezTo>
                  <a:cubicBezTo>
                    <a:pt x="25433" y="30378"/>
                    <a:pt x="25730" y="30366"/>
                    <a:pt x="26028" y="30366"/>
                  </a:cubicBezTo>
                  <a:close/>
                  <a:moveTo>
                    <a:pt x="27445" y="30343"/>
                  </a:moveTo>
                  <a:cubicBezTo>
                    <a:pt x="27242" y="30533"/>
                    <a:pt x="27040" y="30747"/>
                    <a:pt x="26838" y="30938"/>
                  </a:cubicBezTo>
                  <a:cubicBezTo>
                    <a:pt x="26468" y="31283"/>
                    <a:pt x="26111" y="31629"/>
                    <a:pt x="25754" y="31974"/>
                  </a:cubicBezTo>
                  <a:lnTo>
                    <a:pt x="24421" y="31974"/>
                  </a:lnTo>
                  <a:cubicBezTo>
                    <a:pt x="25147" y="31474"/>
                    <a:pt x="25968" y="30974"/>
                    <a:pt x="26599" y="30355"/>
                  </a:cubicBezTo>
                  <a:cubicBezTo>
                    <a:pt x="26885" y="30355"/>
                    <a:pt x="27171" y="30343"/>
                    <a:pt x="27445" y="30343"/>
                  </a:cubicBezTo>
                  <a:close/>
                  <a:moveTo>
                    <a:pt x="28469" y="30319"/>
                  </a:moveTo>
                  <a:cubicBezTo>
                    <a:pt x="27873" y="30795"/>
                    <a:pt x="27326" y="31390"/>
                    <a:pt x="26814" y="31902"/>
                  </a:cubicBezTo>
                  <a:cubicBezTo>
                    <a:pt x="26790" y="31926"/>
                    <a:pt x="26790" y="31950"/>
                    <a:pt x="26790" y="31974"/>
                  </a:cubicBezTo>
                  <a:lnTo>
                    <a:pt x="26028" y="31974"/>
                  </a:lnTo>
                  <a:cubicBezTo>
                    <a:pt x="26361" y="31688"/>
                    <a:pt x="26695" y="31414"/>
                    <a:pt x="27028" y="31117"/>
                  </a:cubicBezTo>
                  <a:cubicBezTo>
                    <a:pt x="27314" y="30867"/>
                    <a:pt x="27659" y="30628"/>
                    <a:pt x="27933" y="30331"/>
                  </a:cubicBezTo>
                  <a:cubicBezTo>
                    <a:pt x="28111" y="30331"/>
                    <a:pt x="28290" y="30319"/>
                    <a:pt x="28469" y="30319"/>
                  </a:cubicBezTo>
                  <a:close/>
                  <a:moveTo>
                    <a:pt x="30124" y="30259"/>
                  </a:moveTo>
                  <a:lnTo>
                    <a:pt x="30124" y="30259"/>
                  </a:lnTo>
                  <a:cubicBezTo>
                    <a:pt x="29790" y="30521"/>
                    <a:pt x="29493" y="30855"/>
                    <a:pt x="29207" y="31152"/>
                  </a:cubicBezTo>
                  <a:cubicBezTo>
                    <a:pt x="28945" y="31414"/>
                    <a:pt x="28695" y="31736"/>
                    <a:pt x="28385" y="31950"/>
                  </a:cubicBezTo>
                  <a:cubicBezTo>
                    <a:pt x="27933" y="31962"/>
                    <a:pt x="27469" y="31962"/>
                    <a:pt x="27004" y="31974"/>
                  </a:cubicBezTo>
                  <a:cubicBezTo>
                    <a:pt x="27635" y="31414"/>
                    <a:pt x="28350" y="30902"/>
                    <a:pt x="28957" y="30307"/>
                  </a:cubicBezTo>
                  <a:cubicBezTo>
                    <a:pt x="29338" y="30295"/>
                    <a:pt x="29731" y="30283"/>
                    <a:pt x="30124" y="30259"/>
                  </a:cubicBezTo>
                  <a:close/>
                  <a:moveTo>
                    <a:pt x="2954" y="31640"/>
                  </a:moveTo>
                  <a:cubicBezTo>
                    <a:pt x="2787" y="31759"/>
                    <a:pt x="2632" y="31879"/>
                    <a:pt x="2465" y="31986"/>
                  </a:cubicBezTo>
                  <a:cubicBezTo>
                    <a:pt x="2465" y="31950"/>
                    <a:pt x="2465" y="31926"/>
                    <a:pt x="2454" y="31890"/>
                  </a:cubicBezTo>
                  <a:cubicBezTo>
                    <a:pt x="2620" y="31819"/>
                    <a:pt x="2787" y="31736"/>
                    <a:pt x="2954" y="31640"/>
                  </a:cubicBezTo>
                  <a:close/>
                  <a:moveTo>
                    <a:pt x="19741" y="30414"/>
                  </a:moveTo>
                  <a:cubicBezTo>
                    <a:pt x="19444" y="30628"/>
                    <a:pt x="19194" y="30926"/>
                    <a:pt x="18944" y="31164"/>
                  </a:cubicBezTo>
                  <a:cubicBezTo>
                    <a:pt x="18682" y="31426"/>
                    <a:pt x="18420" y="31700"/>
                    <a:pt x="18158" y="31974"/>
                  </a:cubicBezTo>
                  <a:cubicBezTo>
                    <a:pt x="17753" y="31974"/>
                    <a:pt x="17348" y="31974"/>
                    <a:pt x="16943" y="31986"/>
                  </a:cubicBezTo>
                  <a:lnTo>
                    <a:pt x="16824" y="31986"/>
                  </a:lnTo>
                  <a:cubicBezTo>
                    <a:pt x="17158" y="31712"/>
                    <a:pt x="17491" y="31438"/>
                    <a:pt x="17813" y="31164"/>
                  </a:cubicBezTo>
                  <a:cubicBezTo>
                    <a:pt x="18075" y="30938"/>
                    <a:pt x="18372" y="30700"/>
                    <a:pt x="18598" y="30426"/>
                  </a:cubicBezTo>
                  <a:cubicBezTo>
                    <a:pt x="18813" y="30426"/>
                    <a:pt x="19027" y="30426"/>
                    <a:pt x="19229" y="30414"/>
                  </a:cubicBezTo>
                  <a:close/>
                  <a:moveTo>
                    <a:pt x="13598" y="30569"/>
                  </a:moveTo>
                  <a:cubicBezTo>
                    <a:pt x="13324" y="30795"/>
                    <a:pt x="13062" y="31057"/>
                    <a:pt x="12800" y="31295"/>
                  </a:cubicBezTo>
                  <a:cubicBezTo>
                    <a:pt x="12550" y="31533"/>
                    <a:pt x="12312" y="31759"/>
                    <a:pt x="12062" y="31998"/>
                  </a:cubicBezTo>
                  <a:lnTo>
                    <a:pt x="11074" y="31998"/>
                  </a:lnTo>
                  <a:cubicBezTo>
                    <a:pt x="11657" y="31569"/>
                    <a:pt x="12240" y="31128"/>
                    <a:pt x="12705" y="30593"/>
                  </a:cubicBezTo>
                  <a:cubicBezTo>
                    <a:pt x="13002" y="30581"/>
                    <a:pt x="13300" y="30581"/>
                    <a:pt x="13598" y="30569"/>
                  </a:cubicBezTo>
                  <a:close/>
                  <a:moveTo>
                    <a:pt x="15241" y="30509"/>
                  </a:moveTo>
                  <a:lnTo>
                    <a:pt x="15241" y="30509"/>
                  </a:lnTo>
                  <a:cubicBezTo>
                    <a:pt x="14979" y="30712"/>
                    <a:pt x="14729" y="30962"/>
                    <a:pt x="14491" y="31176"/>
                  </a:cubicBezTo>
                  <a:cubicBezTo>
                    <a:pt x="14193" y="31450"/>
                    <a:pt x="13907" y="31724"/>
                    <a:pt x="13610" y="31998"/>
                  </a:cubicBezTo>
                  <a:lnTo>
                    <a:pt x="12371" y="31998"/>
                  </a:lnTo>
                  <a:cubicBezTo>
                    <a:pt x="12574" y="31819"/>
                    <a:pt x="12776" y="31652"/>
                    <a:pt x="12967" y="31474"/>
                  </a:cubicBezTo>
                  <a:cubicBezTo>
                    <a:pt x="13300" y="31176"/>
                    <a:pt x="13645" y="30890"/>
                    <a:pt x="13931" y="30557"/>
                  </a:cubicBezTo>
                  <a:cubicBezTo>
                    <a:pt x="14372" y="30545"/>
                    <a:pt x="14800" y="30533"/>
                    <a:pt x="15241" y="30509"/>
                  </a:cubicBezTo>
                  <a:close/>
                  <a:moveTo>
                    <a:pt x="16360" y="30486"/>
                  </a:moveTo>
                  <a:cubicBezTo>
                    <a:pt x="16158" y="30652"/>
                    <a:pt x="15967" y="30843"/>
                    <a:pt x="15789" y="31009"/>
                  </a:cubicBezTo>
                  <a:cubicBezTo>
                    <a:pt x="15455" y="31319"/>
                    <a:pt x="15146" y="31652"/>
                    <a:pt x="14836" y="31998"/>
                  </a:cubicBezTo>
                  <a:lnTo>
                    <a:pt x="13955" y="31998"/>
                  </a:lnTo>
                  <a:cubicBezTo>
                    <a:pt x="14205" y="31795"/>
                    <a:pt x="14443" y="31581"/>
                    <a:pt x="14681" y="31367"/>
                  </a:cubicBezTo>
                  <a:cubicBezTo>
                    <a:pt x="14991" y="31105"/>
                    <a:pt x="15336" y="30831"/>
                    <a:pt x="15574" y="30509"/>
                  </a:cubicBezTo>
                  <a:cubicBezTo>
                    <a:pt x="15836" y="30497"/>
                    <a:pt x="16098" y="30486"/>
                    <a:pt x="16360" y="30486"/>
                  </a:cubicBezTo>
                  <a:close/>
                  <a:moveTo>
                    <a:pt x="18205" y="30438"/>
                  </a:moveTo>
                  <a:cubicBezTo>
                    <a:pt x="18003" y="30605"/>
                    <a:pt x="17801" y="30795"/>
                    <a:pt x="17610" y="30962"/>
                  </a:cubicBezTo>
                  <a:cubicBezTo>
                    <a:pt x="17253" y="31283"/>
                    <a:pt x="16908" y="31605"/>
                    <a:pt x="16562" y="31938"/>
                  </a:cubicBezTo>
                  <a:cubicBezTo>
                    <a:pt x="16551" y="31950"/>
                    <a:pt x="16539" y="31974"/>
                    <a:pt x="16539" y="31986"/>
                  </a:cubicBezTo>
                  <a:cubicBezTo>
                    <a:pt x="16074" y="31986"/>
                    <a:pt x="15610" y="31998"/>
                    <a:pt x="15146" y="31998"/>
                  </a:cubicBezTo>
                  <a:cubicBezTo>
                    <a:pt x="15396" y="31748"/>
                    <a:pt x="15646" y="31498"/>
                    <a:pt x="15908" y="31259"/>
                  </a:cubicBezTo>
                  <a:cubicBezTo>
                    <a:pt x="16193" y="30997"/>
                    <a:pt x="16515" y="30747"/>
                    <a:pt x="16789" y="30474"/>
                  </a:cubicBezTo>
                  <a:cubicBezTo>
                    <a:pt x="17265" y="30462"/>
                    <a:pt x="17741" y="30450"/>
                    <a:pt x="18205" y="30438"/>
                  </a:cubicBezTo>
                  <a:close/>
                  <a:moveTo>
                    <a:pt x="12479" y="30605"/>
                  </a:moveTo>
                  <a:lnTo>
                    <a:pt x="12479" y="30605"/>
                  </a:lnTo>
                  <a:cubicBezTo>
                    <a:pt x="11824" y="30986"/>
                    <a:pt x="11228" y="31498"/>
                    <a:pt x="10657" y="31998"/>
                  </a:cubicBezTo>
                  <a:cubicBezTo>
                    <a:pt x="10228" y="31998"/>
                    <a:pt x="9800" y="32010"/>
                    <a:pt x="9359" y="32010"/>
                  </a:cubicBezTo>
                  <a:cubicBezTo>
                    <a:pt x="9657" y="31759"/>
                    <a:pt x="9966" y="31509"/>
                    <a:pt x="10276" y="31283"/>
                  </a:cubicBezTo>
                  <a:cubicBezTo>
                    <a:pt x="10585" y="31057"/>
                    <a:pt x="10907" y="30855"/>
                    <a:pt x="11217" y="30628"/>
                  </a:cubicBezTo>
                  <a:cubicBezTo>
                    <a:pt x="11633" y="30616"/>
                    <a:pt x="12062" y="30616"/>
                    <a:pt x="12479" y="30605"/>
                  </a:cubicBezTo>
                  <a:close/>
                  <a:moveTo>
                    <a:pt x="10740" y="30640"/>
                  </a:moveTo>
                  <a:lnTo>
                    <a:pt x="10740" y="30640"/>
                  </a:lnTo>
                  <a:cubicBezTo>
                    <a:pt x="10133" y="31009"/>
                    <a:pt x="9562" y="31521"/>
                    <a:pt x="9061" y="32010"/>
                  </a:cubicBezTo>
                  <a:cubicBezTo>
                    <a:pt x="8800" y="32021"/>
                    <a:pt x="8538" y="32021"/>
                    <a:pt x="8276" y="32021"/>
                  </a:cubicBezTo>
                  <a:cubicBezTo>
                    <a:pt x="8835" y="31640"/>
                    <a:pt x="9419" y="31271"/>
                    <a:pt x="9907" y="30807"/>
                  </a:cubicBezTo>
                  <a:cubicBezTo>
                    <a:pt x="9938" y="30786"/>
                    <a:pt x="9915" y="30719"/>
                    <a:pt x="9876" y="30719"/>
                  </a:cubicBezTo>
                  <a:cubicBezTo>
                    <a:pt x="9871" y="30719"/>
                    <a:pt x="9865" y="30721"/>
                    <a:pt x="9859" y="30724"/>
                  </a:cubicBezTo>
                  <a:cubicBezTo>
                    <a:pt x="9145" y="31009"/>
                    <a:pt x="8490" y="31521"/>
                    <a:pt x="7883" y="32033"/>
                  </a:cubicBezTo>
                  <a:cubicBezTo>
                    <a:pt x="7526" y="32045"/>
                    <a:pt x="7168" y="32045"/>
                    <a:pt x="6823" y="32057"/>
                  </a:cubicBezTo>
                  <a:cubicBezTo>
                    <a:pt x="7049" y="31867"/>
                    <a:pt x="7276" y="31676"/>
                    <a:pt x="7502" y="31498"/>
                  </a:cubicBezTo>
                  <a:cubicBezTo>
                    <a:pt x="7859" y="31212"/>
                    <a:pt x="8264" y="30962"/>
                    <a:pt x="8609" y="30664"/>
                  </a:cubicBezTo>
                  <a:cubicBezTo>
                    <a:pt x="9312" y="30664"/>
                    <a:pt x="10026" y="30652"/>
                    <a:pt x="10740" y="30640"/>
                  </a:cubicBezTo>
                  <a:close/>
                  <a:moveTo>
                    <a:pt x="8216" y="30664"/>
                  </a:moveTo>
                  <a:cubicBezTo>
                    <a:pt x="7966" y="30843"/>
                    <a:pt x="7728" y="31045"/>
                    <a:pt x="7502" y="31224"/>
                  </a:cubicBezTo>
                  <a:cubicBezTo>
                    <a:pt x="7168" y="31486"/>
                    <a:pt x="6847" y="31771"/>
                    <a:pt x="6537" y="32069"/>
                  </a:cubicBezTo>
                  <a:cubicBezTo>
                    <a:pt x="6323" y="32081"/>
                    <a:pt x="6097" y="32093"/>
                    <a:pt x="5883" y="32093"/>
                  </a:cubicBezTo>
                  <a:cubicBezTo>
                    <a:pt x="6049" y="31950"/>
                    <a:pt x="6216" y="31807"/>
                    <a:pt x="6383" y="31676"/>
                  </a:cubicBezTo>
                  <a:cubicBezTo>
                    <a:pt x="6764" y="31355"/>
                    <a:pt x="7240" y="31093"/>
                    <a:pt x="7561" y="30712"/>
                  </a:cubicBezTo>
                  <a:cubicBezTo>
                    <a:pt x="7561" y="30700"/>
                    <a:pt x="7573" y="30676"/>
                    <a:pt x="7561" y="30664"/>
                  </a:cubicBezTo>
                  <a:close/>
                  <a:moveTo>
                    <a:pt x="6394" y="30640"/>
                  </a:moveTo>
                  <a:cubicBezTo>
                    <a:pt x="6728" y="30652"/>
                    <a:pt x="7061" y="30652"/>
                    <a:pt x="7407" y="30664"/>
                  </a:cubicBezTo>
                  <a:cubicBezTo>
                    <a:pt x="7014" y="30843"/>
                    <a:pt x="6692" y="31152"/>
                    <a:pt x="6371" y="31426"/>
                  </a:cubicBezTo>
                  <a:cubicBezTo>
                    <a:pt x="6121" y="31640"/>
                    <a:pt x="5883" y="31879"/>
                    <a:pt x="5644" y="32105"/>
                  </a:cubicBezTo>
                  <a:cubicBezTo>
                    <a:pt x="5323" y="32129"/>
                    <a:pt x="5013" y="32129"/>
                    <a:pt x="4692" y="32152"/>
                  </a:cubicBezTo>
                  <a:cubicBezTo>
                    <a:pt x="4930" y="31926"/>
                    <a:pt x="5168" y="31700"/>
                    <a:pt x="5406" y="31474"/>
                  </a:cubicBezTo>
                  <a:cubicBezTo>
                    <a:pt x="5728" y="31200"/>
                    <a:pt x="6085" y="30938"/>
                    <a:pt x="6394" y="30640"/>
                  </a:cubicBezTo>
                  <a:close/>
                  <a:moveTo>
                    <a:pt x="5085" y="30605"/>
                  </a:moveTo>
                  <a:cubicBezTo>
                    <a:pt x="5382" y="30616"/>
                    <a:pt x="5692" y="30616"/>
                    <a:pt x="5990" y="30628"/>
                  </a:cubicBezTo>
                  <a:cubicBezTo>
                    <a:pt x="5406" y="31045"/>
                    <a:pt x="4870" y="31629"/>
                    <a:pt x="4406" y="32176"/>
                  </a:cubicBezTo>
                  <a:cubicBezTo>
                    <a:pt x="3918" y="32200"/>
                    <a:pt x="3430" y="32236"/>
                    <a:pt x="2942" y="32271"/>
                  </a:cubicBezTo>
                  <a:cubicBezTo>
                    <a:pt x="3251" y="32021"/>
                    <a:pt x="3549" y="31771"/>
                    <a:pt x="3858" y="31521"/>
                  </a:cubicBezTo>
                  <a:cubicBezTo>
                    <a:pt x="4180" y="31259"/>
                    <a:pt x="4609" y="30997"/>
                    <a:pt x="4906" y="30664"/>
                  </a:cubicBezTo>
                  <a:cubicBezTo>
                    <a:pt x="4978" y="30664"/>
                    <a:pt x="5037" y="30640"/>
                    <a:pt x="5085" y="30605"/>
                  </a:cubicBezTo>
                  <a:close/>
                  <a:moveTo>
                    <a:pt x="21766" y="1"/>
                  </a:moveTo>
                  <a:cubicBezTo>
                    <a:pt x="20575" y="1"/>
                    <a:pt x="19384" y="7"/>
                    <a:pt x="18194" y="17"/>
                  </a:cubicBezTo>
                  <a:cubicBezTo>
                    <a:pt x="15550" y="41"/>
                    <a:pt x="12907" y="101"/>
                    <a:pt x="10252" y="196"/>
                  </a:cubicBezTo>
                  <a:cubicBezTo>
                    <a:pt x="7859" y="279"/>
                    <a:pt x="5359" y="244"/>
                    <a:pt x="2989" y="637"/>
                  </a:cubicBezTo>
                  <a:cubicBezTo>
                    <a:pt x="2965" y="637"/>
                    <a:pt x="2954" y="637"/>
                    <a:pt x="2942" y="649"/>
                  </a:cubicBezTo>
                  <a:lnTo>
                    <a:pt x="2894" y="649"/>
                  </a:lnTo>
                  <a:cubicBezTo>
                    <a:pt x="2858" y="660"/>
                    <a:pt x="2835" y="684"/>
                    <a:pt x="2823" y="708"/>
                  </a:cubicBezTo>
                  <a:cubicBezTo>
                    <a:pt x="2334" y="863"/>
                    <a:pt x="1894" y="1149"/>
                    <a:pt x="1489" y="1446"/>
                  </a:cubicBezTo>
                  <a:cubicBezTo>
                    <a:pt x="1084" y="1744"/>
                    <a:pt x="549" y="2065"/>
                    <a:pt x="263" y="2494"/>
                  </a:cubicBezTo>
                  <a:cubicBezTo>
                    <a:pt x="227" y="2506"/>
                    <a:pt x="203" y="2530"/>
                    <a:pt x="203" y="2577"/>
                  </a:cubicBezTo>
                  <a:cubicBezTo>
                    <a:pt x="203" y="2589"/>
                    <a:pt x="203" y="2601"/>
                    <a:pt x="203" y="2601"/>
                  </a:cubicBezTo>
                  <a:cubicBezTo>
                    <a:pt x="168" y="2661"/>
                    <a:pt x="168" y="2708"/>
                    <a:pt x="179" y="2756"/>
                  </a:cubicBezTo>
                  <a:cubicBezTo>
                    <a:pt x="1" y="4292"/>
                    <a:pt x="144" y="5887"/>
                    <a:pt x="203" y="7423"/>
                  </a:cubicBezTo>
                  <a:cubicBezTo>
                    <a:pt x="334" y="10638"/>
                    <a:pt x="584" y="13841"/>
                    <a:pt x="810" y="17043"/>
                  </a:cubicBezTo>
                  <a:cubicBezTo>
                    <a:pt x="1144" y="22115"/>
                    <a:pt x="1334" y="27247"/>
                    <a:pt x="2144" y="32271"/>
                  </a:cubicBezTo>
                  <a:cubicBezTo>
                    <a:pt x="2120" y="32319"/>
                    <a:pt x="2108" y="32379"/>
                    <a:pt x="2132" y="32438"/>
                  </a:cubicBezTo>
                  <a:cubicBezTo>
                    <a:pt x="2144" y="32462"/>
                    <a:pt x="2144" y="32474"/>
                    <a:pt x="2156" y="32498"/>
                  </a:cubicBezTo>
                  <a:cubicBezTo>
                    <a:pt x="2168" y="32510"/>
                    <a:pt x="2168" y="32510"/>
                    <a:pt x="2180" y="32521"/>
                  </a:cubicBezTo>
                  <a:cubicBezTo>
                    <a:pt x="2197" y="32608"/>
                    <a:pt x="2251" y="32644"/>
                    <a:pt x="2316" y="32644"/>
                  </a:cubicBezTo>
                  <a:cubicBezTo>
                    <a:pt x="2341" y="32644"/>
                    <a:pt x="2368" y="32639"/>
                    <a:pt x="2394" y="32629"/>
                  </a:cubicBezTo>
                  <a:cubicBezTo>
                    <a:pt x="2407" y="32632"/>
                    <a:pt x="2420" y="32633"/>
                    <a:pt x="2434" y="32633"/>
                  </a:cubicBezTo>
                  <a:cubicBezTo>
                    <a:pt x="2472" y="32633"/>
                    <a:pt x="2511" y="32622"/>
                    <a:pt x="2537" y="32605"/>
                  </a:cubicBezTo>
                  <a:cubicBezTo>
                    <a:pt x="2561" y="32581"/>
                    <a:pt x="2584" y="32569"/>
                    <a:pt x="2608" y="32545"/>
                  </a:cubicBezTo>
                  <a:cubicBezTo>
                    <a:pt x="4360" y="32745"/>
                    <a:pt x="6141" y="32809"/>
                    <a:pt x="7929" y="32809"/>
                  </a:cubicBezTo>
                  <a:cubicBezTo>
                    <a:pt x="10942" y="32809"/>
                    <a:pt x="13978" y="32627"/>
                    <a:pt x="16943" y="32605"/>
                  </a:cubicBezTo>
                  <a:cubicBezTo>
                    <a:pt x="17272" y="32604"/>
                    <a:pt x="17600" y="32604"/>
                    <a:pt x="17929" y="32604"/>
                  </a:cubicBezTo>
                  <a:cubicBezTo>
                    <a:pt x="19794" y="32604"/>
                    <a:pt x="21660" y="32615"/>
                    <a:pt x="23524" y="32615"/>
                  </a:cubicBezTo>
                  <a:cubicBezTo>
                    <a:pt x="25901" y="32615"/>
                    <a:pt x="28276" y="32596"/>
                    <a:pt x="30648" y="32510"/>
                  </a:cubicBezTo>
                  <a:cubicBezTo>
                    <a:pt x="30721" y="32576"/>
                    <a:pt x="30799" y="32610"/>
                    <a:pt x="30887" y="32610"/>
                  </a:cubicBezTo>
                  <a:cubicBezTo>
                    <a:pt x="30941" y="32610"/>
                    <a:pt x="31000" y="32597"/>
                    <a:pt x="31064" y="32569"/>
                  </a:cubicBezTo>
                  <a:cubicBezTo>
                    <a:pt x="31719" y="32295"/>
                    <a:pt x="32302" y="31640"/>
                    <a:pt x="32838" y="31176"/>
                  </a:cubicBezTo>
                  <a:cubicBezTo>
                    <a:pt x="33326" y="30736"/>
                    <a:pt x="33946" y="30331"/>
                    <a:pt x="34196" y="29700"/>
                  </a:cubicBezTo>
                  <a:cubicBezTo>
                    <a:pt x="34219" y="29628"/>
                    <a:pt x="34207" y="29557"/>
                    <a:pt x="34160" y="29509"/>
                  </a:cubicBezTo>
                  <a:cubicBezTo>
                    <a:pt x="34446" y="24723"/>
                    <a:pt x="34267" y="19865"/>
                    <a:pt x="34315" y="15067"/>
                  </a:cubicBezTo>
                  <a:cubicBezTo>
                    <a:pt x="34374" y="10352"/>
                    <a:pt x="34803" y="5459"/>
                    <a:pt x="34374" y="756"/>
                  </a:cubicBezTo>
                  <a:cubicBezTo>
                    <a:pt x="34469" y="565"/>
                    <a:pt x="34374" y="268"/>
                    <a:pt x="34077" y="256"/>
                  </a:cubicBezTo>
                  <a:cubicBezTo>
                    <a:pt x="29978" y="71"/>
                    <a:pt x="25873" y="1"/>
                    <a:pt x="21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" name="Google Shape;367;p20">
            <a:extLst>
              <a:ext uri="{FF2B5EF4-FFF2-40B4-BE49-F238E27FC236}">
                <a16:creationId xmlns:a16="http://schemas.microsoft.com/office/drawing/2014/main" id="{AC826DBC-0770-CE4B-B47E-8E78423199DA}"/>
              </a:ext>
            </a:extLst>
          </p:cNvPr>
          <p:cNvGrpSpPr/>
          <p:nvPr/>
        </p:nvGrpSpPr>
        <p:grpSpPr>
          <a:xfrm>
            <a:off x="3360516" y="546116"/>
            <a:ext cx="2152036" cy="715384"/>
            <a:chOff x="4119291" y="1397737"/>
            <a:chExt cx="886779" cy="715384"/>
          </a:xfrm>
        </p:grpSpPr>
        <p:sp>
          <p:nvSpPr>
            <p:cNvPr id="13" name="Google Shape;368;p20">
              <a:extLst>
                <a:ext uri="{FF2B5EF4-FFF2-40B4-BE49-F238E27FC236}">
                  <a16:creationId xmlns:a16="http://schemas.microsoft.com/office/drawing/2014/main" id="{1AA7D542-424B-2843-9488-7A9752041293}"/>
                </a:ext>
              </a:extLst>
            </p:cNvPr>
            <p:cNvSpPr/>
            <p:nvPr/>
          </p:nvSpPr>
          <p:spPr>
            <a:xfrm>
              <a:off x="4244621" y="1468276"/>
              <a:ext cx="706014" cy="574300"/>
            </a:xfrm>
            <a:custGeom>
              <a:avLst/>
              <a:gdLst/>
              <a:ahLst/>
              <a:cxnLst/>
              <a:rect l="l" t="t" r="r" b="b"/>
              <a:pathLst>
                <a:path w="25016" h="20349" extrusionOk="0">
                  <a:moveTo>
                    <a:pt x="0" y="1"/>
                  </a:moveTo>
                  <a:cubicBezTo>
                    <a:pt x="0" y="1"/>
                    <a:pt x="0" y="6954"/>
                    <a:pt x="107" y="12252"/>
                  </a:cubicBezTo>
                  <a:cubicBezTo>
                    <a:pt x="203" y="17551"/>
                    <a:pt x="107" y="20349"/>
                    <a:pt x="107" y="20349"/>
                  </a:cubicBezTo>
                  <a:lnTo>
                    <a:pt x="24908" y="19932"/>
                  </a:lnTo>
                  <a:lnTo>
                    <a:pt x="25015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Programación funcional</a:t>
              </a:r>
            </a:p>
          </p:txBody>
        </p:sp>
        <p:sp>
          <p:nvSpPr>
            <p:cNvPr id="14" name="Google Shape;369;p20">
              <a:extLst>
                <a:ext uri="{FF2B5EF4-FFF2-40B4-BE49-F238E27FC236}">
                  <a16:creationId xmlns:a16="http://schemas.microsoft.com/office/drawing/2014/main" id="{455ACC51-FB51-634C-93DC-281B1894535E}"/>
                </a:ext>
              </a:extLst>
            </p:cNvPr>
            <p:cNvSpPr/>
            <p:nvPr/>
          </p:nvSpPr>
          <p:spPr>
            <a:xfrm>
              <a:off x="4119291" y="1397737"/>
              <a:ext cx="886779" cy="715384"/>
            </a:xfrm>
            <a:custGeom>
              <a:avLst/>
              <a:gdLst/>
              <a:ahLst/>
              <a:cxnLst/>
              <a:rect l="l" t="t" r="r" b="b"/>
              <a:pathLst>
                <a:path w="31421" h="25348" extrusionOk="0">
                  <a:moveTo>
                    <a:pt x="3239" y="972"/>
                  </a:moveTo>
                  <a:lnTo>
                    <a:pt x="3239" y="972"/>
                  </a:lnTo>
                  <a:cubicBezTo>
                    <a:pt x="3227" y="1329"/>
                    <a:pt x="3215" y="1686"/>
                    <a:pt x="3191" y="2043"/>
                  </a:cubicBezTo>
                  <a:cubicBezTo>
                    <a:pt x="2405" y="2436"/>
                    <a:pt x="1667" y="3019"/>
                    <a:pt x="953" y="3531"/>
                  </a:cubicBezTo>
                  <a:cubicBezTo>
                    <a:pt x="941" y="3269"/>
                    <a:pt x="941" y="3007"/>
                    <a:pt x="941" y="2757"/>
                  </a:cubicBezTo>
                  <a:cubicBezTo>
                    <a:pt x="1405" y="2507"/>
                    <a:pt x="1822" y="2031"/>
                    <a:pt x="2239" y="1722"/>
                  </a:cubicBezTo>
                  <a:cubicBezTo>
                    <a:pt x="2584" y="1483"/>
                    <a:pt x="2929" y="1245"/>
                    <a:pt x="3239" y="972"/>
                  </a:cubicBezTo>
                  <a:close/>
                  <a:moveTo>
                    <a:pt x="3179" y="2198"/>
                  </a:moveTo>
                  <a:cubicBezTo>
                    <a:pt x="3167" y="2531"/>
                    <a:pt x="3155" y="2865"/>
                    <a:pt x="3132" y="3210"/>
                  </a:cubicBezTo>
                  <a:cubicBezTo>
                    <a:pt x="2774" y="3388"/>
                    <a:pt x="2441" y="3662"/>
                    <a:pt x="2108" y="3877"/>
                  </a:cubicBezTo>
                  <a:cubicBezTo>
                    <a:pt x="1727" y="4115"/>
                    <a:pt x="1334" y="4353"/>
                    <a:pt x="953" y="4591"/>
                  </a:cubicBezTo>
                  <a:cubicBezTo>
                    <a:pt x="953" y="4281"/>
                    <a:pt x="953" y="3984"/>
                    <a:pt x="953" y="3674"/>
                  </a:cubicBezTo>
                  <a:cubicBezTo>
                    <a:pt x="1691" y="3198"/>
                    <a:pt x="2500" y="2746"/>
                    <a:pt x="3179" y="2198"/>
                  </a:cubicBezTo>
                  <a:close/>
                  <a:moveTo>
                    <a:pt x="3120" y="3424"/>
                  </a:moveTo>
                  <a:lnTo>
                    <a:pt x="3120" y="3424"/>
                  </a:lnTo>
                  <a:cubicBezTo>
                    <a:pt x="3108" y="3769"/>
                    <a:pt x="3096" y="4115"/>
                    <a:pt x="3084" y="4472"/>
                  </a:cubicBezTo>
                  <a:cubicBezTo>
                    <a:pt x="2346" y="4853"/>
                    <a:pt x="1643" y="5353"/>
                    <a:pt x="965" y="5853"/>
                  </a:cubicBezTo>
                  <a:cubicBezTo>
                    <a:pt x="965" y="5484"/>
                    <a:pt x="965" y="5115"/>
                    <a:pt x="953" y="4746"/>
                  </a:cubicBezTo>
                  <a:cubicBezTo>
                    <a:pt x="1381" y="4520"/>
                    <a:pt x="1786" y="4281"/>
                    <a:pt x="2191" y="4031"/>
                  </a:cubicBezTo>
                  <a:cubicBezTo>
                    <a:pt x="2500" y="3841"/>
                    <a:pt x="2834" y="3650"/>
                    <a:pt x="3120" y="3424"/>
                  </a:cubicBezTo>
                  <a:close/>
                  <a:moveTo>
                    <a:pt x="3072" y="4674"/>
                  </a:moveTo>
                  <a:lnTo>
                    <a:pt x="3072" y="4674"/>
                  </a:lnTo>
                  <a:cubicBezTo>
                    <a:pt x="3060" y="5032"/>
                    <a:pt x="3036" y="5401"/>
                    <a:pt x="3024" y="5758"/>
                  </a:cubicBezTo>
                  <a:cubicBezTo>
                    <a:pt x="2691" y="5889"/>
                    <a:pt x="2381" y="6091"/>
                    <a:pt x="2084" y="6258"/>
                  </a:cubicBezTo>
                  <a:cubicBezTo>
                    <a:pt x="1715" y="6460"/>
                    <a:pt x="1334" y="6675"/>
                    <a:pt x="965" y="6889"/>
                  </a:cubicBezTo>
                  <a:cubicBezTo>
                    <a:pt x="965" y="6603"/>
                    <a:pt x="965" y="6317"/>
                    <a:pt x="965" y="6032"/>
                  </a:cubicBezTo>
                  <a:cubicBezTo>
                    <a:pt x="1679" y="5615"/>
                    <a:pt x="2417" y="5174"/>
                    <a:pt x="3072" y="4674"/>
                  </a:cubicBezTo>
                  <a:close/>
                  <a:moveTo>
                    <a:pt x="3012" y="5972"/>
                  </a:moveTo>
                  <a:lnTo>
                    <a:pt x="3012" y="5972"/>
                  </a:lnTo>
                  <a:cubicBezTo>
                    <a:pt x="3001" y="6365"/>
                    <a:pt x="2989" y="6758"/>
                    <a:pt x="2977" y="7151"/>
                  </a:cubicBezTo>
                  <a:cubicBezTo>
                    <a:pt x="2262" y="7389"/>
                    <a:pt x="1596" y="7877"/>
                    <a:pt x="976" y="8318"/>
                  </a:cubicBezTo>
                  <a:cubicBezTo>
                    <a:pt x="976" y="7877"/>
                    <a:pt x="976" y="7449"/>
                    <a:pt x="976" y="7020"/>
                  </a:cubicBezTo>
                  <a:cubicBezTo>
                    <a:pt x="1369" y="6817"/>
                    <a:pt x="1774" y="6615"/>
                    <a:pt x="2167" y="6413"/>
                  </a:cubicBezTo>
                  <a:cubicBezTo>
                    <a:pt x="2441" y="6270"/>
                    <a:pt x="2751" y="6139"/>
                    <a:pt x="3012" y="5972"/>
                  </a:cubicBezTo>
                  <a:close/>
                  <a:moveTo>
                    <a:pt x="2965" y="7282"/>
                  </a:moveTo>
                  <a:lnTo>
                    <a:pt x="2965" y="7282"/>
                  </a:lnTo>
                  <a:cubicBezTo>
                    <a:pt x="2953" y="7699"/>
                    <a:pt x="2941" y="8103"/>
                    <a:pt x="2929" y="8520"/>
                  </a:cubicBezTo>
                  <a:cubicBezTo>
                    <a:pt x="2620" y="8592"/>
                    <a:pt x="2346" y="8758"/>
                    <a:pt x="2072" y="8901"/>
                  </a:cubicBezTo>
                  <a:cubicBezTo>
                    <a:pt x="1703" y="9080"/>
                    <a:pt x="1334" y="9270"/>
                    <a:pt x="976" y="9461"/>
                  </a:cubicBezTo>
                  <a:cubicBezTo>
                    <a:pt x="976" y="9127"/>
                    <a:pt x="976" y="8806"/>
                    <a:pt x="976" y="8472"/>
                  </a:cubicBezTo>
                  <a:cubicBezTo>
                    <a:pt x="1631" y="8080"/>
                    <a:pt x="2358" y="7746"/>
                    <a:pt x="2965" y="7282"/>
                  </a:cubicBezTo>
                  <a:close/>
                  <a:moveTo>
                    <a:pt x="2917" y="8722"/>
                  </a:moveTo>
                  <a:cubicBezTo>
                    <a:pt x="2893" y="9389"/>
                    <a:pt x="2881" y="10056"/>
                    <a:pt x="2870" y="10723"/>
                  </a:cubicBezTo>
                  <a:cubicBezTo>
                    <a:pt x="2227" y="10913"/>
                    <a:pt x="1619" y="11354"/>
                    <a:pt x="1084" y="11687"/>
                  </a:cubicBezTo>
                  <a:cubicBezTo>
                    <a:pt x="1034" y="11727"/>
                    <a:pt x="1059" y="11791"/>
                    <a:pt x="1103" y="11791"/>
                  </a:cubicBezTo>
                  <a:cubicBezTo>
                    <a:pt x="1112" y="11791"/>
                    <a:pt x="1121" y="11788"/>
                    <a:pt x="1131" y="11782"/>
                  </a:cubicBezTo>
                  <a:cubicBezTo>
                    <a:pt x="1477" y="11592"/>
                    <a:pt x="1834" y="11425"/>
                    <a:pt x="2179" y="11270"/>
                  </a:cubicBezTo>
                  <a:cubicBezTo>
                    <a:pt x="2405" y="11163"/>
                    <a:pt x="2643" y="11068"/>
                    <a:pt x="2870" y="10961"/>
                  </a:cubicBezTo>
                  <a:lnTo>
                    <a:pt x="2870" y="10961"/>
                  </a:lnTo>
                  <a:cubicBezTo>
                    <a:pt x="2858" y="11306"/>
                    <a:pt x="2846" y="11651"/>
                    <a:pt x="2846" y="12009"/>
                  </a:cubicBezTo>
                  <a:cubicBezTo>
                    <a:pt x="2191" y="12175"/>
                    <a:pt x="1548" y="12592"/>
                    <a:pt x="988" y="12961"/>
                  </a:cubicBezTo>
                  <a:cubicBezTo>
                    <a:pt x="988" y="12247"/>
                    <a:pt x="976" y="11532"/>
                    <a:pt x="976" y="10818"/>
                  </a:cubicBezTo>
                  <a:cubicBezTo>
                    <a:pt x="1596" y="10485"/>
                    <a:pt x="2370" y="10199"/>
                    <a:pt x="2858" y="9711"/>
                  </a:cubicBezTo>
                  <a:cubicBezTo>
                    <a:pt x="2879" y="9689"/>
                    <a:pt x="2862" y="9638"/>
                    <a:pt x="2822" y="9638"/>
                  </a:cubicBezTo>
                  <a:cubicBezTo>
                    <a:pt x="2818" y="9638"/>
                    <a:pt x="2814" y="9638"/>
                    <a:pt x="2810" y="9639"/>
                  </a:cubicBezTo>
                  <a:cubicBezTo>
                    <a:pt x="2167" y="9818"/>
                    <a:pt x="1548" y="10306"/>
                    <a:pt x="976" y="10663"/>
                  </a:cubicBezTo>
                  <a:cubicBezTo>
                    <a:pt x="976" y="10318"/>
                    <a:pt x="976" y="9961"/>
                    <a:pt x="976" y="9615"/>
                  </a:cubicBezTo>
                  <a:cubicBezTo>
                    <a:pt x="1357" y="9461"/>
                    <a:pt x="1727" y="9294"/>
                    <a:pt x="2096" y="9115"/>
                  </a:cubicBezTo>
                  <a:cubicBezTo>
                    <a:pt x="2370" y="8996"/>
                    <a:pt x="2667" y="8889"/>
                    <a:pt x="2917" y="8722"/>
                  </a:cubicBezTo>
                  <a:close/>
                  <a:moveTo>
                    <a:pt x="2846" y="12223"/>
                  </a:moveTo>
                  <a:cubicBezTo>
                    <a:pt x="2834" y="12568"/>
                    <a:pt x="2834" y="12902"/>
                    <a:pt x="2834" y="13247"/>
                  </a:cubicBezTo>
                  <a:cubicBezTo>
                    <a:pt x="2179" y="13402"/>
                    <a:pt x="1572" y="13747"/>
                    <a:pt x="988" y="14092"/>
                  </a:cubicBezTo>
                  <a:cubicBezTo>
                    <a:pt x="988" y="14045"/>
                    <a:pt x="988" y="14009"/>
                    <a:pt x="988" y="13973"/>
                  </a:cubicBezTo>
                  <a:cubicBezTo>
                    <a:pt x="988" y="13699"/>
                    <a:pt x="988" y="13425"/>
                    <a:pt x="988" y="13152"/>
                  </a:cubicBezTo>
                  <a:cubicBezTo>
                    <a:pt x="1310" y="12973"/>
                    <a:pt x="1631" y="12806"/>
                    <a:pt x="1953" y="12640"/>
                  </a:cubicBezTo>
                  <a:cubicBezTo>
                    <a:pt x="2239" y="12497"/>
                    <a:pt x="2560" y="12378"/>
                    <a:pt x="2846" y="12223"/>
                  </a:cubicBezTo>
                  <a:close/>
                  <a:moveTo>
                    <a:pt x="2834" y="13437"/>
                  </a:moveTo>
                  <a:cubicBezTo>
                    <a:pt x="2834" y="13735"/>
                    <a:pt x="2822" y="14045"/>
                    <a:pt x="2822" y="14342"/>
                  </a:cubicBezTo>
                  <a:cubicBezTo>
                    <a:pt x="2560" y="14437"/>
                    <a:pt x="2286" y="14628"/>
                    <a:pt x="2060" y="14747"/>
                  </a:cubicBezTo>
                  <a:cubicBezTo>
                    <a:pt x="1703" y="14949"/>
                    <a:pt x="1346" y="15164"/>
                    <a:pt x="1000" y="15378"/>
                  </a:cubicBezTo>
                  <a:cubicBezTo>
                    <a:pt x="988" y="15009"/>
                    <a:pt x="988" y="14640"/>
                    <a:pt x="988" y="14271"/>
                  </a:cubicBezTo>
                  <a:cubicBezTo>
                    <a:pt x="1596" y="13985"/>
                    <a:pt x="2250" y="13759"/>
                    <a:pt x="2834" y="13437"/>
                  </a:cubicBezTo>
                  <a:close/>
                  <a:moveTo>
                    <a:pt x="2822" y="14545"/>
                  </a:moveTo>
                  <a:cubicBezTo>
                    <a:pt x="2822" y="14926"/>
                    <a:pt x="2834" y="15295"/>
                    <a:pt x="2834" y="15676"/>
                  </a:cubicBezTo>
                  <a:cubicBezTo>
                    <a:pt x="2179" y="15795"/>
                    <a:pt x="1548" y="16188"/>
                    <a:pt x="1000" y="16569"/>
                  </a:cubicBezTo>
                  <a:cubicBezTo>
                    <a:pt x="1000" y="16223"/>
                    <a:pt x="1000" y="15878"/>
                    <a:pt x="1000" y="15533"/>
                  </a:cubicBezTo>
                  <a:cubicBezTo>
                    <a:pt x="1334" y="15366"/>
                    <a:pt x="1679" y="15188"/>
                    <a:pt x="2012" y="15021"/>
                  </a:cubicBezTo>
                  <a:cubicBezTo>
                    <a:pt x="2191" y="14926"/>
                    <a:pt x="2370" y="14830"/>
                    <a:pt x="2548" y="14735"/>
                  </a:cubicBezTo>
                  <a:cubicBezTo>
                    <a:pt x="2608" y="14699"/>
                    <a:pt x="2715" y="14604"/>
                    <a:pt x="2822" y="14545"/>
                  </a:cubicBezTo>
                  <a:close/>
                  <a:moveTo>
                    <a:pt x="2834" y="15854"/>
                  </a:moveTo>
                  <a:cubicBezTo>
                    <a:pt x="2834" y="16211"/>
                    <a:pt x="2846" y="16569"/>
                    <a:pt x="2846" y="16938"/>
                  </a:cubicBezTo>
                  <a:cubicBezTo>
                    <a:pt x="2524" y="17045"/>
                    <a:pt x="2227" y="17235"/>
                    <a:pt x="1929" y="17414"/>
                  </a:cubicBezTo>
                  <a:cubicBezTo>
                    <a:pt x="1619" y="17593"/>
                    <a:pt x="1322" y="17783"/>
                    <a:pt x="1024" y="17986"/>
                  </a:cubicBezTo>
                  <a:cubicBezTo>
                    <a:pt x="1024" y="17581"/>
                    <a:pt x="1012" y="17176"/>
                    <a:pt x="1000" y="16771"/>
                  </a:cubicBezTo>
                  <a:cubicBezTo>
                    <a:pt x="1310" y="16592"/>
                    <a:pt x="1619" y="16414"/>
                    <a:pt x="1941" y="16259"/>
                  </a:cubicBezTo>
                  <a:cubicBezTo>
                    <a:pt x="2227" y="16116"/>
                    <a:pt x="2548" y="15997"/>
                    <a:pt x="2834" y="15854"/>
                  </a:cubicBezTo>
                  <a:close/>
                  <a:moveTo>
                    <a:pt x="2846" y="17140"/>
                  </a:moveTo>
                  <a:cubicBezTo>
                    <a:pt x="2846" y="17235"/>
                    <a:pt x="2846" y="17331"/>
                    <a:pt x="2846" y="17426"/>
                  </a:cubicBezTo>
                  <a:cubicBezTo>
                    <a:pt x="2858" y="17616"/>
                    <a:pt x="2858" y="17807"/>
                    <a:pt x="2858" y="17997"/>
                  </a:cubicBezTo>
                  <a:cubicBezTo>
                    <a:pt x="2572" y="18116"/>
                    <a:pt x="2322" y="18283"/>
                    <a:pt x="2060" y="18438"/>
                  </a:cubicBezTo>
                  <a:cubicBezTo>
                    <a:pt x="1715" y="18628"/>
                    <a:pt x="1381" y="18831"/>
                    <a:pt x="1048" y="19045"/>
                  </a:cubicBezTo>
                  <a:cubicBezTo>
                    <a:pt x="1036" y="18748"/>
                    <a:pt x="1036" y="18462"/>
                    <a:pt x="1024" y="18176"/>
                  </a:cubicBezTo>
                  <a:cubicBezTo>
                    <a:pt x="1369" y="17986"/>
                    <a:pt x="1703" y="17795"/>
                    <a:pt x="2048" y="17605"/>
                  </a:cubicBezTo>
                  <a:cubicBezTo>
                    <a:pt x="2310" y="17462"/>
                    <a:pt x="2596" y="17319"/>
                    <a:pt x="2846" y="17140"/>
                  </a:cubicBezTo>
                  <a:close/>
                  <a:moveTo>
                    <a:pt x="2846" y="18259"/>
                  </a:moveTo>
                  <a:cubicBezTo>
                    <a:pt x="2846" y="18533"/>
                    <a:pt x="2846" y="18819"/>
                    <a:pt x="2834" y="19093"/>
                  </a:cubicBezTo>
                  <a:cubicBezTo>
                    <a:pt x="2215" y="19319"/>
                    <a:pt x="1619" y="19640"/>
                    <a:pt x="1072" y="20010"/>
                  </a:cubicBezTo>
                  <a:cubicBezTo>
                    <a:pt x="1060" y="19891"/>
                    <a:pt x="1060" y="19783"/>
                    <a:pt x="1060" y="19664"/>
                  </a:cubicBezTo>
                  <a:cubicBezTo>
                    <a:pt x="1048" y="19521"/>
                    <a:pt x="1048" y="19379"/>
                    <a:pt x="1048" y="19248"/>
                  </a:cubicBezTo>
                  <a:cubicBezTo>
                    <a:pt x="1631" y="18974"/>
                    <a:pt x="2322" y="18676"/>
                    <a:pt x="2846" y="18259"/>
                  </a:cubicBezTo>
                  <a:close/>
                  <a:moveTo>
                    <a:pt x="2834" y="19319"/>
                  </a:moveTo>
                  <a:cubicBezTo>
                    <a:pt x="2834" y="19581"/>
                    <a:pt x="2834" y="19843"/>
                    <a:pt x="2834" y="20105"/>
                  </a:cubicBezTo>
                  <a:cubicBezTo>
                    <a:pt x="2667" y="20176"/>
                    <a:pt x="2512" y="20272"/>
                    <a:pt x="2358" y="20367"/>
                  </a:cubicBezTo>
                  <a:cubicBezTo>
                    <a:pt x="1941" y="20617"/>
                    <a:pt x="1536" y="20891"/>
                    <a:pt x="1155" y="21164"/>
                  </a:cubicBezTo>
                  <a:cubicBezTo>
                    <a:pt x="1119" y="20843"/>
                    <a:pt x="1096" y="20510"/>
                    <a:pt x="1084" y="20200"/>
                  </a:cubicBezTo>
                  <a:cubicBezTo>
                    <a:pt x="1381" y="20010"/>
                    <a:pt x="1703" y="19819"/>
                    <a:pt x="2024" y="19664"/>
                  </a:cubicBezTo>
                  <a:cubicBezTo>
                    <a:pt x="2286" y="19545"/>
                    <a:pt x="2548" y="19426"/>
                    <a:pt x="2810" y="19319"/>
                  </a:cubicBezTo>
                  <a:close/>
                  <a:moveTo>
                    <a:pt x="2846" y="20391"/>
                  </a:moveTo>
                  <a:cubicBezTo>
                    <a:pt x="2858" y="20724"/>
                    <a:pt x="2870" y="21057"/>
                    <a:pt x="2917" y="21379"/>
                  </a:cubicBezTo>
                  <a:cubicBezTo>
                    <a:pt x="2679" y="21498"/>
                    <a:pt x="2453" y="21665"/>
                    <a:pt x="2215" y="21807"/>
                  </a:cubicBezTo>
                  <a:cubicBezTo>
                    <a:pt x="1893" y="21998"/>
                    <a:pt x="1572" y="22188"/>
                    <a:pt x="1238" y="22367"/>
                  </a:cubicBezTo>
                  <a:cubicBezTo>
                    <a:pt x="1215" y="22022"/>
                    <a:pt x="1191" y="21688"/>
                    <a:pt x="1167" y="21343"/>
                  </a:cubicBezTo>
                  <a:cubicBezTo>
                    <a:pt x="1727" y="21022"/>
                    <a:pt x="2274" y="20700"/>
                    <a:pt x="2846" y="20391"/>
                  </a:cubicBezTo>
                  <a:close/>
                  <a:moveTo>
                    <a:pt x="3584" y="805"/>
                  </a:moveTo>
                  <a:cubicBezTo>
                    <a:pt x="4902" y="878"/>
                    <a:pt x="6227" y="901"/>
                    <a:pt x="7554" y="901"/>
                  </a:cubicBezTo>
                  <a:cubicBezTo>
                    <a:pt x="9916" y="901"/>
                    <a:pt x="12287" y="827"/>
                    <a:pt x="14652" y="827"/>
                  </a:cubicBezTo>
                  <a:cubicBezTo>
                    <a:pt x="15520" y="827"/>
                    <a:pt x="16387" y="837"/>
                    <a:pt x="17252" y="864"/>
                  </a:cubicBezTo>
                  <a:cubicBezTo>
                    <a:pt x="19503" y="936"/>
                    <a:pt x="21741" y="1019"/>
                    <a:pt x="23991" y="1138"/>
                  </a:cubicBezTo>
                  <a:cubicBezTo>
                    <a:pt x="25546" y="1212"/>
                    <a:pt x="27208" y="1459"/>
                    <a:pt x="28817" y="1459"/>
                  </a:cubicBezTo>
                  <a:cubicBezTo>
                    <a:pt x="29278" y="1459"/>
                    <a:pt x="29734" y="1439"/>
                    <a:pt x="30183" y="1388"/>
                  </a:cubicBezTo>
                  <a:cubicBezTo>
                    <a:pt x="30242" y="5008"/>
                    <a:pt x="30337" y="8639"/>
                    <a:pt x="30325" y="12259"/>
                  </a:cubicBezTo>
                  <a:cubicBezTo>
                    <a:pt x="30325" y="14056"/>
                    <a:pt x="30337" y="15842"/>
                    <a:pt x="30325" y="17640"/>
                  </a:cubicBezTo>
                  <a:cubicBezTo>
                    <a:pt x="30313" y="19188"/>
                    <a:pt x="30063" y="20962"/>
                    <a:pt x="30337" y="22510"/>
                  </a:cubicBezTo>
                  <a:cubicBezTo>
                    <a:pt x="29518" y="22342"/>
                    <a:pt x="28651" y="22293"/>
                    <a:pt x="27776" y="22293"/>
                  </a:cubicBezTo>
                  <a:cubicBezTo>
                    <a:pt x="26540" y="22293"/>
                    <a:pt x="25286" y="22391"/>
                    <a:pt x="24122" y="22391"/>
                  </a:cubicBezTo>
                  <a:lnTo>
                    <a:pt x="17145" y="22391"/>
                  </a:lnTo>
                  <a:cubicBezTo>
                    <a:pt x="14812" y="22403"/>
                    <a:pt x="12490" y="22403"/>
                    <a:pt x="10168" y="22415"/>
                  </a:cubicBezTo>
                  <a:cubicBezTo>
                    <a:pt x="9171" y="22415"/>
                    <a:pt x="8158" y="22383"/>
                    <a:pt x="7146" y="22383"/>
                  </a:cubicBezTo>
                  <a:cubicBezTo>
                    <a:pt x="6008" y="22383"/>
                    <a:pt x="4872" y="22423"/>
                    <a:pt x="3763" y="22593"/>
                  </a:cubicBezTo>
                  <a:cubicBezTo>
                    <a:pt x="4084" y="21057"/>
                    <a:pt x="3739" y="19271"/>
                    <a:pt x="3703" y="17724"/>
                  </a:cubicBezTo>
                  <a:cubicBezTo>
                    <a:pt x="3655" y="15842"/>
                    <a:pt x="3632" y="13961"/>
                    <a:pt x="3632" y="12068"/>
                  </a:cubicBezTo>
                  <a:cubicBezTo>
                    <a:pt x="3620" y="8330"/>
                    <a:pt x="3632" y="4579"/>
                    <a:pt x="3584" y="829"/>
                  </a:cubicBezTo>
                  <a:cubicBezTo>
                    <a:pt x="3584" y="817"/>
                    <a:pt x="3584" y="817"/>
                    <a:pt x="3584" y="805"/>
                  </a:cubicBezTo>
                  <a:close/>
                  <a:moveTo>
                    <a:pt x="2953" y="21617"/>
                  </a:moveTo>
                  <a:cubicBezTo>
                    <a:pt x="3001" y="21998"/>
                    <a:pt x="3084" y="22367"/>
                    <a:pt x="3203" y="22700"/>
                  </a:cubicBezTo>
                  <a:cubicBezTo>
                    <a:pt x="2715" y="22843"/>
                    <a:pt x="2274" y="23153"/>
                    <a:pt x="1858" y="23450"/>
                  </a:cubicBezTo>
                  <a:cubicBezTo>
                    <a:pt x="1655" y="23593"/>
                    <a:pt x="1429" y="23736"/>
                    <a:pt x="1215" y="23903"/>
                  </a:cubicBezTo>
                  <a:cubicBezTo>
                    <a:pt x="1262" y="23474"/>
                    <a:pt x="1262" y="23022"/>
                    <a:pt x="1238" y="22569"/>
                  </a:cubicBezTo>
                  <a:cubicBezTo>
                    <a:pt x="1608" y="22379"/>
                    <a:pt x="1977" y="22188"/>
                    <a:pt x="2334" y="21986"/>
                  </a:cubicBezTo>
                  <a:cubicBezTo>
                    <a:pt x="2536" y="21879"/>
                    <a:pt x="2751" y="21760"/>
                    <a:pt x="2953" y="21617"/>
                  </a:cubicBezTo>
                  <a:close/>
                  <a:moveTo>
                    <a:pt x="4667" y="23093"/>
                  </a:moveTo>
                  <a:cubicBezTo>
                    <a:pt x="5108" y="23129"/>
                    <a:pt x="5548" y="23165"/>
                    <a:pt x="5989" y="23177"/>
                  </a:cubicBezTo>
                  <a:cubicBezTo>
                    <a:pt x="5537" y="23486"/>
                    <a:pt x="5132" y="23915"/>
                    <a:pt x="4739" y="24320"/>
                  </a:cubicBezTo>
                  <a:cubicBezTo>
                    <a:pt x="4495" y="24314"/>
                    <a:pt x="4251" y="24311"/>
                    <a:pt x="4007" y="24311"/>
                  </a:cubicBezTo>
                  <a:cubicBezTo>
                    <a:pt x="3763" y="24311"/>
                    <a:pt x="3518" y="24314"/>
                    <a:pt x="3274" y="24320"/>
                  </a:cubicBezTo>
                  <a:cubicBezTo>
                    <a:pt x="3524" y="24105"/>
                    <a:pt x="3763" y="23879"/>
                    <a:pt x="4013" y="23665"/>
                  </a:cubicBezTo>
                  <a:cubicBezTo>
                    <a:pt x="4239" y="23486"/>
                    <a:pt x="4489" y="23320"/>
                    <a:pt x="4667" y="23093"/>
                  </a:cubicBezTo>
                  <a:close/>
                  <a:moveTo>
                    <a:pt x="6156" y="23177"/>
                  </a:moveTo>
                  <a:cubicBezTo>
                    <a:pt x="6656" y="23189"/>
                    <a:pt x="7168" y="23189"/>
                    <a:pt x="7680" y="23189"/>
                  </a:cubicBezTo>
                  <a:cubicBezTo>
                    <a:pt x="7346" y="23343"/>
                    <a:pt x="7084" y="23629"/>
                    <a:pt x="6834" y="23879"/>
                  </a:cubicBezTo>
                  <a:cubicBezTo>
                    <a:pt x="6691" y="24034"/>
                    <a:pt x="6549" y="24189"/>
                    <a:pt x="6394" y="24343"/>
                  </a:cubicBezTo>
                  <a:cubicBezTo>
                    <a:pt x="5918" y="24332"/>
                    <a:pt x="5429" y="24320"/>
                    <a:pt x="4929" y="24320"/>
                  </a:cubicBezTo>
                  <a:cubicBezTo>
                    <a:pt x="5358" y="23962"/>
                    <a:pt x="5810" y="23605"/>
                    <a:pt x="6156" y="23177"/>
                  </a:cubicBezTo>
                  <a:close/>
                  <a:moveTo>
                    <a:pt x="8763" y="23177"/>
                  </a:moveTo>
                  <a:cubicBezTo>
                    <a:pt x="8299" y="23510"/>
                    <a:pt x="7894" y="23939"/>
                    <a:pt x="7501" y="24355"/>
                  </a:cubicBezTo>
                  <a:lnTo>
                    <a:pt x="7346" y="24355"/>
                  </a:lnTo>
                  <a:cubicBezTo>
                    <a:pt x="7108" y="24355"/>
                    <a:pt x="6870" y="24355"/>
                    <a:pt x="6632" y="24343"/>
                  </a:cubicBezTo>
                  <a:cubicBezTo>
                    <a:pt x="6680" y="24296"/>
                    <a:pt x="6739" y="24248"/>
                    <a:pt x="6787" y="24201"/>
                  </a:cubicBezTo>
                  <a:cubicBezTo>
                    <a:pt x="7120" y="23867"/>
                    <a:pt x="7501" y="23558"/>
                    <a:pt x="7834" y="23224"/>
                  </a:cubicBezTo>
                  <a:cubicBezTo>
                    <a:pt x="7846" y="23212"/>
                    <a:pt x="7846" y="23200"/>
                    <a:pt x="7846" y="23189"/>
                  </a:cubicBezTo>
                  <a:cubicBezTo>
                    <a:pt x="8156" y="23177"/>
                    <a:pt x="8454" y="23177"/>
                    <a:pt x="8763" y="23177"/>
                  </a:cubicBezTo>
                  <a:close/>
                  <a:moveTo>
                    <a:pt x="9747" y="23159"/>
                  </a:moveTo>
                  <a:cubicBezTo>
                    <a:pt x="9885" y="23159"/>
                    <a:pt x="10021" y="23161"/>
                    <a:pt x="10156" y="23165"/>
                  </a:cubicBezTo>
                  <a:lnTo>
                    <a:pt x="10299" y="23165"/>
                  </a:lnTo>
                  <a:cubicBezTo>
                    <a:pt x="9811" y="23450"/>
                    <a:pt x="9382" y="23927"/>
                    <a:pt x="8977" y="24367"/>
                  </a:cubicBezTo>
                  <a:cubicBezTo>
                    <a:pt x="8549" y="24367"/>
                    <a:pt x="8132" y="24355"/>
                    <a:pt x="7704" y="24355"/>
                  </a:cubicBezTo>
                  <a:cubicBezTo>
                    <a:pt x="8120" y="23974"/>
                    <a:pt x="8549" y="23605"/>
                    <a:pt x="8906" y="23165"/>
                  </a:cubicBezTo>
                  <a:cubicBezTo>
                    <a:pt x="9192" y="23165"/>
                    <a:pt x="9472" y="23159"/>
                    <a:pt x="9747" y="23159"/>
                  </a:cubicBezTo>
                  <a:close/>
                  <a:moveTo>
                    <a:pt x="11490" y="23165"/>
                  </a:moveTo>
                  <a:cubicBezTo>
                    <a:pt x="11299" y="23296"/>
                    <a:pt x="11121" y="23462"/>
                    <a:pt x="10954" y="23605"/>
                  </a:cubicBezTo>
                  <a:cubicBezTo>
                    <a:pt x="10704" y="23843"/>
                    <a:pt x="10466" y="24082"/>
                    <a:pt x="10228" y="24320"/>
                  </a:cubicBezTo>
                  <a:cubicBezTo>
                    <a:pt x="10204" y="24332"/>
                    <a:pt x="10204" y="24355"/>
                    <a:pt x="10204" y="24367"/>
                  </a:cubicBezTo>
                  <a:lnTo>
                    <a:pt x="9251" y="24367"/>
                  </a:lnTo>
                  <a:cubicBezTo>
                    <a:pt x="9716" y="24010"/>
                    <a:pt x="10204" y="23629"/>
                    <a:pt x="10501" y="23165"/>
                  </a:cubicBezTo>
                  <a:close/>
                  <a:moveTo>
                    <a:pt x="13216" y="23165"/>
                  </a:moveTo>
                  <a:cubicBezTo>
                    <a:pt x="12918" y="23355"/>
                    <a:pt x="12657" y="23605"/>
                    <a:pt x="12406" y="23831"/>
                  </a:cubicBezTo>
                  <a:cubicBezTo>
                    <a:pt x="12204" y="24010"/>
                    <a:pt x="12002" y="24201"/>
                    <a:pt x="11799" y="24379"/>
                  </a:cubicBezTo>
                  <a:cubicBezTo>
                    <a:pt x="11323" y="24379"/>
                    <a:pt x="10847" y="24379"/>
                    <a:pt x="10371" y="24367"/>
                  </a:cubicBezTo>
                  <a:cubicBezTo>
                    <a:pt x="10609" y="24153"/>
                    <a:pt x="10847" y="23951"/>
                    <a:pt x="11097" y="23748"/>
                  </a:cubicBezTo>
                  <a:cubicBezTo>
                    <a:pt x="11311" y="23558"/>
                    <a:pt x="11549" y="23379"/>
                    <a:pt x="11728" y="23165"/>
                  </a:cubicBezTo>
                  <a:close/>
                  <a:moveTo>
                    <a:pt x="25956" y="23224"/>
                  </a:moveTo>
                  <a:cubicBezTo>
                    <a:pt x="26253" y="23236"/>
                    <a:pt x="26551" y="23248"/>
                    <a:pt x="26861" y="23260"/>
                  </a:cubicBezTo>
                  <a:cubicBezTo>
                    <a:pt x="26765" y="23355"/>
                    <a:pt x="26694" y="23439"/>
                    <a:pt x="26623" y="23510"/>
                  </a:cubicBezTo>
                  <a:cubicBezTo>
                    <a:pt x="26313" y="23784"/>
                    <a:pt x="26015" y="24082"/>
                    <a:pt x="25718" y="24367"/>
                  </a:cubicBezTo>
                  <a:cubicBezTo>
                    <a:pt x="25585" y="24364"/>
                    <a:pt x="25453" y="24362"/>
                    <a:pt x="25320" y="24362"/>
                  </a:cubicBezTo>
                  <a:cubicBezTo>
                    <a:pt x="24999" y="24362"/>
                    <a:pt x="24677" y="24371"/>
                    <a:pt x="24348" y="24379"/>
                  </a:cubicBezTo>
                  <a:cubicBezTo>
                    <a:pt x="24682" y="24165"/>
                    <a:pt x="25003" y="23951"/>
                    <a:pt x="25313" y="23724"/>
                  </a:cubicBezTo>
                  <a:cubicBezTo>
                    <a:pt x="25515" y="23570"/>
                    <a:pt x="25753" y="23415"/>
                    <a:pt x="25956" y="23224"/>
                  </a:cubicBezTo>
                  <a:close/>
                  <a:moveTo>
                    <a:pt x="14621" y="23165"/>
                  </a:moveTo>
                  <a:cubicBezTo>
                    <a:pt x="14335" y="23379"/>
                    <a:pt x="14085" y="23641"/>
                    <a:pt x="13823" y="23879"/>
                  </a:cubicBezTo>
                  <a:cubicBezTo>
                    <a:pt x="13645" y="24046"/>
                    <a:pt x="13454" y="24212"/>
                    <a:pt x="13264" y="24391"/>
                  </a:cubicBezTo>
                  <a:cubicBezTo>
                    <a:pt x="12859" y="24379"/>
                    <a:pt x="12442" y="24379"/>
                    <a:pt x="12025" y="24379"/>
                  </a:cubicBezTo>
                  <a:cubicBezTo>
                    <a:pt x="12180" y="24260"/>
                    <a:pt x="12335" y="24141"/>
                    <a:pt x="12478" y="24022"/>
                  </a:cubicBezTo>
                  <a:cubicBezTo>
                    <a:pt x="12799" y="23760"/>
                    <a:pt x="13168" y="23498"/>
                    <a:pt x="13419" y="23165"/>
                  </a:cubicBezTo>
                  <a:close/>
                  <a:moveTo>
                    <a:pt x="16086" y="23177"/>
                  </a:moveTo>
                  <a:cubicBezTo>
                    <a:pt x="15764" y="23379"/>
                    <a:pt x="15490" y="23665"/>
                    <a:pt x="15216" y="23927"/>
                  </a:cubicBezTo>
                  <a:cubicBezTo>
                    <a:pt x="15050" y="24082"/>
                    <a:pt x="14895" y="24236"/>
                    <a:pt x="14740" y="24391"/>
                  </a:cubicBezTo>
                  <a:lnTo>
                    <a:pt x="13585" y="24391"/>
                  </a:lnTo>
                  <a:cubicBezTo>
                    <a:pt x="14050" y="24034"/>
                    <a:pt x="14502" y="23629"/>
                    <a:pt x="14800" y="23177"/>
                  </a:cubicBezTo>
                  <a:close/>
                  <a:moveTo>
                    <a:pt x="19086" y="23177"/>
                  </a:moveTo>
                  <a:cubicBezTo>
                    <a:pt x="18717" y="23355"/>
                    <a:pt x="18383" y="23617"/>
                    <a:pt x="18062" y="23843"/>
                  </a:cubicBezTo>
                  <a:cubicBezTo>
                    <a:pt x="17812" y="24034"/>
                    <a:pt x="17562" y="24224"/>
                    <a:pt x="17312" y="24415"/>
                  </a:cubicBezTo>
                  <a:cubicBezTo>
                    <a:pt x="16990" y="24415"/>
                    <a:pt x="16657" y="24403"/>
                    <a:pt x="16324" y="24403"/>
                  </a:cubicBezTo>
                  <a:cubicBezTo>
                    <a:pt x="16490" y="24284"/>
                    <a:pt x="16669" y="24165"/>
                    <a:pt x="16836" y="24046"/>
                  </a:cubicBezTo>
                  <a:cubicBezTo>
                    <a:pt x="17145" y="23820"/>
                    <a:pt x="17490" y="23605"/>
                    <a:pt x="17717" y="23296"/>
                  </a:cubicBezTo>
                  <a:cubicBezTo>
                    <a:pt x="17738" y="23252"/>
                    <a:pt x="17701" y="23199"/>
                    <a:pt x="17658" y="23199"/>
                  </a:cubicBezTo>
                  <a:cubicBezTo>
                    <a:pt x="17654" y="23199"/>
                    <a:pt x="17649" y="23199"/>
                    <a:pt x="17645" y="23200"/>
                  </a:cubicBezTo>
                  <a:cubicBezTo>
                    <a:pt x="17288" y="23331"/>
                    <a:pt x="16990" y="23617"/>
                    <a:pt x="16693" y="23855"/>
                  </a:cubicBezTo>
                  <a:cubicBezTo>
                    <a:pt x="16455" y="24034"/>
                    <a:pt x="16228" y="24224"/>
                    <a:pt x="16002" y="24403"/>
                  </a:cubicBezTo>
                  <a:cubicBezTo>
                    <a:pt x="15657" y="24403"/>
                    <a:pt x="15312" y="24403"/>
                    <a:pt x="14954" y="24391"/>
                  </a:cubicBezTo>
                  <a:cubicBezTo>
                    <a:pt x="15085" y="24284"/>
                    <a:pt x="15216" y="24177"/>
                    <a:pt x="15347" y="24058"/>
                  </a:cubicBezTo>
                  <a:cubicBezTo>
                    <a:pt x="15657" y="23772"/>
                    <a:pt x="16002" y="23510"/>
                    <a:pt x="16264" y="23177"/>
                  </a:cubicBezTo>
                  <a:close/>
                  <a:moveTo>
                    <a:pt x="20157" y="23177"/>
                  </a:moveTo>
                  <a:cubicBezTo>
                    <a:pt x="19931" y="23331"/>
                    <a:pt x="19717" y="23534"/>
                    <a:pt x="19515" y="23701"/>
                  </a:cubicBezTo>
                  <a:cubicBezTo>
                    <a:pt x="19229" y="23939"/>
                    <a:pt x="18955" y="24189"/>
                    <a:pt x="18657" y="24427"/>
                  </a:cubicBezTo>
                  <a:cubicBezTo>
                    <a:pt x="18312" y="24415"/>
                    <a:pt x="17955" y="24415"/>
                    <a:pt x="17610" y="24415"/>
                  </a:cubicBezTo>
                  <a:cubicBezTo>
                    <a:pt x="17800" y="24284"/>
                    <a:pt x="17979" y="24153"/>
                    <a:pt x="18169" y="24034"/>
                  </a:cubicBezTo>
                  <a:cubicBezTo>
                    <a:pt x="18550" y="23772"/>
                    <a:pt x="18979" y="23534"/>
                    <a:pt x="19300" y="23200"/>
                  </a:cubicBezTo>
                  <a:cubicBezTo>
                    <a:pt x="19300" y="23189"/>
                    <a:pt x="19300" y="23189"/>
                    <a:pt x="19312" y="23177"/>
                  </a:cubicBezTo>
                  <a:close/>
                  <a:moveTo>
                    <a:pt x="24277" y="23177"/>
                  </a:moveTo>
                  <a:cubicBezTo>
                    <a:pt x="24706" y="23189"/>
                    <a:pt x="25146" y="23200"/>
                    <a:pt x="25587" y="23212"/>
                  </a:cubicBezTo>
                  <a:cubicBezTo>
                    <a:pt x="25468" y="23308"/>
                    <a:pt x="25349" y="23415"/>
                    <a:pt x="25241" y="23498"/>
                  </a:cubicBezTo>
                  <a:cubicBezTo>
                    <a:pt x="24872" y="23808"/>
                    <a:pt x="24491" y="24093"/>
                    <a:pt x="24110" y="24391"/>
                  </a:cubicBezTo>
                  <a:cubicBezTo>
                    <a:pt x="23741" y="24403"/>
                    <a:pt x="23372" y="24415"/>
                    <a:pt x="23015" y="24427"/>
                  </a:cubicBezTo>
                  <a:cubicBezTo>
                    <a:pt x="23265" y="24153"/>
                    <a:pt x="23527" y="23891"/>
                    <a:pt x="23789" y="23629"/>
                  </a:cubicBezTo>
                  <a:cubicBezTo>
                    <a:pt x="23944" y="23474"/>
                    <a:pt x="24110" y="23331"/>
                    <a:pt x="24277" y="23177"/>
                  </a:cubicBezTo>
                  <a:close/>
                  <a:moveTo>
                    <a:pt x="3560" y="22950"/>
                  </a:moveTo>
                  <a:cubicBezTo>
                    <a:pt x="3882" y="23010"/>
                    <a:pt x="4203" y="23046"/>
                    <a:pt x="4536" y="23081"/>
                  </a:cubicBezTo>
                  <a:cubicBezTo>
                    <a:pt x="4310" y="23212"/>
                    <a:pt x="4108" y="23415"/>
                    <a:pt x="3929" y="23581"/>
                  </a:cubicBezTo>
                  <a:cubicBezTo>
                    <a:pt x="3667" y="23808"/>
                    <a:pt x="3417" y="24034"/>
                    <a:pt x="3179" y="24272"/>
                  </a:cubicBezTo>
                  <a:cubicBezTo>
                    <a:pt x="3155" y="24284"/>
                    <a:pt x="3155" y="24308"/>
                    <a:pt x="3167" y="24332"/>
                  </a:cubicBezTo>
                  <a:cubicBezTo>
                    <a:pt x="2643" y="24343"/>
                    <a:pt x="2108" y="24379"/>
                    <a:pt x="1584" y="24439"/>
                  </a:cubicBezTo>
                  <a:cubicBezTo>
                    <a:pt x="1834" y="24236"/>
                    <a:pt x="2060" y="24010"/>
                    <a:pt x="2298" y="23831"/>
                  </a:cubicBezTo>
                  <a:cubicBezTo>
                    <a:pt x="2679" y="23558"/>
                    <a:pt x="3096" y="23284"/>
                    <a:pt x="3429" y="22950"/>
                  </a:cubicBezTo>
                  <a:cubicBezTo>
                    <a:pt x="3453" y="22956"/>
                    <a:pt x="3474" y="22959"/>
                    <a:pt x="3495" y="22959"/>
                  </a:cubicBezTo>
                  <a:cubicBezTo>
                    <a:pt x="3515" y="22959"/>
                    <a:pt x="3536" y="22956"/>
                    <a:pt x="3560" y="22950"/>
                  </a:cubicBezTo>
                  <a:close/>
                  <a:moveTo>
                    <a:pt x="21550" y="23177"/>
                  </a:moveTo>
                  <a:cubicBezTo>
                    <a:pt x="21312" y="23331"/>
                    <a:pt x="21110" y="23546"/>
                    <a:pt x="20908" y="23712"/>
                  </a:cubicBezTo>
                  <a:cubicBezTo>
                    <a:pt x="20634" y="23951"/>
                    <a:pt x="20372" y="24189"/>
                    <a:pt x="20110" y="24439"/>
                  </a:cubicBezTo>
                  <a:cubicBezTo>
                    <a:pt x="19717" y="24427"/>
                    <a:pt x="19324" y="24427"/>
                    <a:pt x="18931" y="24427"/>
                  </a:cubicBezTo>
                  <a:cubicBezTo>
                    <a:pt x="19181" y="24260"/>
                    <a:pt x="19431" y="24082"/>
                    <a:pt x="19669" y="23903"/>
                  </a:cubicBezTo>
                  <a:cubicBezTo>
                    <a:pt x="19943" y="23689"/>
                    <a:pt x="20288" y="23462"/>
                    <a:pt x="20491" y="23177"/>
                  </a:cubicBezTo>
                  <a:close/>
                  <a:moveTo>
                    <a:pt x="22753" y="23177"/>
                  </a:moveTo>
                  <a:cubicBezTo>
                    <a:pt x="22598" y="23331"/>
                    <a:pt x="22443" y="23498"/>
                    <a:pt x="22289" y="23653"/>
                  </a:cubicBezTo>
                  <a:cubicBezTo>
                    <a:pt x="22015" y="23915"/>
                    <a:pt x="21753" y="24177"/>
                    <a:pt x="21491" y="24439"/>
                  </a:cubicBezTo>
                  <a:lnTo>
                    <a:pt x="20372" y="24439"/>
                  </a:lnTo>
                  <a:cubicBezTo>
                    <a:pt x="20586" y="24272"/>
                    <a:pt x="20800" y="24105"/>
                    <a:pt x="21015" y="23927"/>
                  </a:cubicBezTo>
                  <a:cubicBezTo>
                    <a:pt x="21300" y="23712"/>
                    <a:pt x="21646" y="23486"/>
                    <a:pt x="21848" y="23177"/>
                  </a:cubicBezTo>
                  <a:close/>
                  <a:moveTo>
                    <a:pt x="23944" y="23177"/>
                  </a:moveTo>
                  <a:cubicBezTo>
                    <a:pt x="23848" y="23284"/>
                    <a:pt x="23741" y="23391"/>
                    <a:pt x="23646" y="23486"/>
                  </a:cubicBezTo>
                  <a:cubicBezTo>
                    <a:pt x="23348" y="23784"/>
                    <a:pt x="23063" y="24105"/>
                    <a:pt x="22801" y="24427"/>
                  </a:cubicBezTo>
                  <a:cubicBezTo>
                    <a:pt x="22432" y="24439"/>
                    <a:pt x="22074" y="24451"/>
                    <a:pt x="21729" y="24451"/>
                  </a:cubicBezTo>
                  <a:lnTo>
                    <a:pt x="21705" y="24451"/>
                  </a:lnTo>
                  <a:cubicBezTo>
                    <a:pt x="21943" y="24212"/>
                    <a:pt x="22170" y="23986"/>
                    <a:pt x="22396" y="23760"/>
                  </a:cubicBezTo>
                  <a:cubicBezTo>
                    <a:pt x="22586" y="23570"/>
                    <a:pt x="22789" y="23379"/>
                    <a:pt x="22979" y="23177"/>
                  </a:cubicBezTo>
                  <a:close/>
                  <a:moveTo>
                    <a:pt x="28551" y="23260"/>
                  </a:moveTo>
                  <a:cubicBezTo>
                    <a:pt x="28266" y="23462"/>
                    <a:pt x="28039" y="23748"/>
                    <a:pt x="27813" y="23998"/>
                  </a:cubicBezTo>
                  <a:cubicBezTo>
                    <a:pt x="27670" y="24165"/>
                    <a:pt x="27539" y="24343"/>
                    <a:pt x="27408" y="24510"/>
                  </a:cubicBezTo>
                  <a:cubicBezTo>
                    <a:pt x="26932" y="24439"/>
                    <a:pt x="26444" y="24403"/>
                    <a:pt x="25944" y="24379"/>
                  </a:cubicBezTo>
                  <a:cubicBezTo>
                    <a:pt x="26158" y="24201"/>
                    <a:pt x="26373" y="24022"/>
                    <a:pt x="26587" y="23843"/>
                  </a:cubicBezTo>
                  <a:cubicBezTo>
                    <a:pt x="26646" y="23784"/>
                    <a:pt x="27063" y="23462"/>
                    <a:pt x="27242" y="23272"/>
                  </a:cubicBezTo>
                  <a:cubicBezTo>
                    <a:pt x="27424" y="23277"/>
                    <a:pt x="27605" y="23280"/>
                    <a:pt x="27785" y="23280"/>
                  </a:cubicBezTo>
                  <a:cubicBezTo>
                    <a:pt x="28039" y="23280"/>
                    <a:pt x="28293" y="23274"/>
                    <a:pt x="28551" y="23260"/>
                  </a:cubicBezTo>
                  <a:close/>
                  <a:moveTo>
                    <a:pt x="29802" y="23153"/>
                  </a:moveTo>
                  <a:lnTo>
                    <a:pt x="29802" y="23153"/>
                  </a:lnTo>
                  <a:cubicBezTo>
                    <a:pt x="29599" y="23284"/>
                    <a:pt x="29397" y="23415"/>
                    <a:pt x="29206" y="23558"/>
                  </a:cubicBezTo>
                  <a:cubicBezTo>
                    <a:pt x="28789" y="23855"/>
                    <a:pt x="28254" y="24177"/>
                    <a:pt x="27968" y="24617"/>
                  </a:cubicBezTo>
                  <a:cubicBezTo>
                    <a:pt x="27861" y="24593"/>
                    <a:pt x="27742" y="24570"/>
                    <a:pt x="27623" y="24558"/>
                  </a:cubicBezTo>
                  <a:cubicBezTo>
                    <a:pt x="27754" y="24415"/>
                    <a:pt x="27897" y="24272"/>
                    <a:pt x="28027" y="24129"/>
                  </a:cubicBezTo>
                  <a:cubicBezTo>
                    <a:pt x="28289" y="23867"/>
                    <a:pt x="28599" y="23617"/>
                    <a:pt x="28801" y="23320"/>
                  </a:cubicBezTo>
                  <a:cubicBezTo>
                    <a:pt x="28825" y="23296"/>
                    <a:pt x="28825" y="23272"/>
                    <a:pt x="28813" y="23248"/>
                  </a:cubicBezTo>
                  <a:cubicBezTo>
                    <a:pt x="29147" y="23224"/>
                    <a:pt x="29480" y="23200"/>
                    <a:pt x="29802" y="23153"/>
                  </a:cubicBezTo>
                  <a:close/>
                  <a:moveTo>
                    <a:pt x="11093" y="1"/>
                  </a:moveTo>
                  <a:cubicBezTo>
                    <a:pt x="8526" y="1"/>
                    <a:pt x="5954" y="112"/>
                    <a:pt x="3489" y="543"/>
                  </a:cubicBezTo>
                  <a:cubicBezTo>
                    <a:pt x="3465" y="531"/>
                    <a:pt x="3441" y="531"/>
                    <a:pt x="3405" y="531"/>
                  </a:cubicBezTo>
                  <a:cubicBezTo>
                    <a:pt x="2810" y="638"/>
                    <a:pt x="2286" y="983"/>
                    <a:pt x="1798" y="1341"/>
                  </a:cubicBezTo>
                  <a:cubicBezTo>
                    <a:pt x="1369" y="1650"/>
                    <a:pt x="786" y="1995"/>
                    <a:pt x="524" y="2472"/>
                  </a:cubicBezTo>
                  <a:cubicBezTo>
                    <a:pt x="453" y="2603"/>
                    <a:pt x="500" y="2722"/>
                    <a:pt x="595" y="2781"/>
                  </a:cubicBezTo>
                  <a:cubicBezTo>
                    <a:pt x="417" y="6508"/>
                    <a:pt x="238" y="10235"/>
                    <a:pt x="191" y="13973"/>
                  </a:cubicBezTo>
                  <a:cubicBezTo>
                    <a:pt x="167" y="15771"/>
                    <a:pt x="167" y="17569"/>
                    <a:pt x="203" y="19367"/>
                  </a:cubicBezTo>
                  <a:cubicBezTo>
                    <a:pt x="238" y="21022"/>
                    <a:pt x="0" y="23058"/>
                    <a:pt x="548" y="24641"/>
                  </a:cubicBezTo>
                  <a:cubicBezTo>
                    <a:pt x="505" y="24801"/>
                    <a:pt x="634" y="24932"/>
                    <a:pt x="782" y="24932"/>
                  </a:cubicBezTo>
                  <a:cubicBezTo>
                    <a:pt x="799" y="24932"/>
                    <a:pt x="816" y="24931"/>
                    <a:pt x="834" y="24927"/>
                  </a:cubicBezTo>
                  <a:cubicBezTo>
                    <a:pt x="848" y="24930"/>
                    <a:pt x="863" y="24931"/>
                    <a:pt x="876" y="24931"/>
                  </a:cubicBezTo>
                  <a:cubicBezTo>
                    <a:pt x="917" y="24931"/>
                    <a:pt x="953" y="24918"/>
                    <a:pt x="988" y="24891"/>
                  </a:cubicBezTo>
                  <a:cubicBezTo>
                    <a:pt x="2163" y="25080"/>
                    <a:pt x="3376" y="25116"/>
                    <a:pt x="4588" y="25116"/>
                  </a:cubicBezTo>
                  <a:cubicBezTo>
                    <a:pt x="5331" y="25116"/>
                    <a:pt x="6073" y="25103"/>
                    <a:pt x="6807" y="25103"/>
                  </a:cubicBezTo>
                  <a:cubicBezTo>
                    <a:pt x="6987" y="25103"/>
                    <a:pt x="7167" y="25103"/>
                    <a:pt x="7346" y="25105"/>
                  </a:cubicBezTo>
                  <a:cubicBezTo>
                    <a:pt x="9739" y="25117"/>
                    <a:pt x="12133" y="25153"/>
                    <a:pt x="14538" y="25177"/>
                  </a:cubicBezTo>
                  <a:cubicBezTo>
                    <a:pt x="16931" y="25201"/>
                    <a:pt x="19324" y="25225"/>
                    <a:pt x="21729" y="25236"/>
                  </a:cubicBezTo>
                  <a:cubicBezTo>
                    <a:pt x="22880" y="25243"/>
                    <a:pt x="24134" y="25348"/>
                    <a:pt x="25368" y="25348"/>
                  </a:cubicBezTo>
                  <a:cubicBezTo>
                    <a:pt x="26367" y="25348"/>
                    <a:pt x="27355" y="25279"/>
                    <a:pt x="28266" y="25034"/>
                  </a:cubicBezTo>
                  <a:cubicBezTo>
                    <a:pt x="28313" y="25022"/>
                    <a:pt x="28337" y="24998"/>
                    <a:pt x="28361" y="24963"/>
                  </a:cubicBezTo>
                  <a:cubicBezTo>
                    <a:pt x="28825" y="24713"/>
                    <a:pt x="29230" y="24248"/>
                    <a:pt x="29647" y="23939"/>
                  </a:cubicBezTo>
                  <a:cubicBezTo>
                    <a:pt x="29980" y="23689"/>
                    <a:pt x="30337" y="23462"/>
                    <a:pt x="30647" y="23189"/>
                  </a:cubicBezTo>
                  <a:cubicBezTo>
                    <a:pt x="30664" y="23192"/>
                    <a:pt x="30681" y="23194"/>
                    <a:pt x="30699" y="23194"/>
                  </a:cubicBezTo>
                  <a:cubicBezTo>
                    <a:pt x="30805" y="23194"/>
                    <a:pt x="30916" y="23132"/>
                    <a:pt x="30956" y="23010"/>
                  </a:cubicBezTo>
                  <a:cubicBezTo>
                    <a:pt x="31421" y="21450"/>
                    <a:pt x="31183" y="19557"/>
                    <a:pt x="31195" y="17938"/>
                  </a:cubicBezTo>
                  <a:cubicBezTo>
                    <a:pt x="31195" y="16045"/>
                    <a:pt x="31195" y="14152"/>
                    <a:pt x="31147" y="12259"/>
                  </a:cubicBezTo>
                  <a:cubicBezTo>
                    <a:pt x="31040" y="8603"/>
                    <a:pt x="30897" y="4972"/>
                    <a:pt x="30540" y="1329"/>
                  </a:cubicBezTo>
                  <a:cubicBezTo>
                    <a:pt x="30742" y="1245"/>
                    <a:pt x="30694" y="900"/>
                    <a:pt x="30480" y="841"/>
                  </a:cubicBezTo>
                  <a:cubicBezTo>
                    <a:pt x="28468" y="281"/>
                    <a:pt x="26075" y="460"/>
                    <a:pt x="23991" y="352"/>
                  </a:cubicBezTo>
                  <a:cubicBezTo>
                    <a:pt x="21646" y="233"/>
                    <a:pt x="19300" y="150"/>
                    <a:pt x="16943" y="102"/>
                  </a:cubicBezTo>
                  <a:cubicBezTo>
                    <a:pt x="15030" y="66"/>
                    <a:pt x="13063" y="1"/>
                    <a:pt x="1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" name="Google Shape;399;p20">
            <a:extLst>
              <a:ext uri="{FF2B5EF4-FFF2-40B4-BE49-F238E27FC236}">
                <a16:creationId xmlns:a16="http://schemas.microsoft.com/office/drawing/2014/main" id="{93B5D765-F928-E348-A472-C12495DBC85D}"/>
              </a:ext>
            </a:extLst>
          </p:cNvPr>
          <p:cNvSpPr/>
          <p:nvPr/>
        </p:nvSpPr>
        <p:spPr>
          <a:xfrm>
            <a:off x="2470253" y="2319926"/>
            <a:ext cx="368223" cy="182354"/>
          </a:xfrm>
          <a:custGeom>
            <a:avLst/>
            <a:gdLst/>
            <a:ahLst/>
            <a:cxnLst/>
            <a:rect l="l" t="t" r="r" b="b"/>
            <a:pathLst>
              <a:path w="15298" h="7576" extrusionOk="0">
                <a:moveTo>
                  <a:pt x="4811" y="457"/>
                </a:moveTo>
                <a:cubicBezTo>
                  <a:pt x="4811" y="815"/>
                  <a:pt x="4834" y="1172"/>
                  <a:pt x="4858" y="1529"/>
                </a:cubicBezTo>
                <a:cubicBezTo>
                  <a:pt x="4870" y="1874"/>
                  <a:pt x="4858" y="2243"/>
                  <a:pt x="5001" y="2565"/>
                </a:cubicBezTo>
                <a:cubicBezTo>
                  <a:pt x="4977" y="2660"/>
                  <a:pt x="5037" y="2779"/>
                  <a:pt x="5156" y="2779"/>
                </a:cubicBezTo>
                <a:cubicBezTo>
                  <a:pt x="5555" y="2815"/>
                  <a:pt x="5957" y="2831"/>
                  <a:pt x="6361" y="2831"/>
                </a:cubicBezTo>
                <a:cubicBezTo>
                  <a:pt x="9057" y="2831"/>
                  <a:pt x="11852" y="2116"/>
                  <a:pt x="14502" y="1743"/>
                </a:cubicBezTo>
                <a:cubicBezTo>
                  <a:pt x="14550" y="3136"/>
                  <a:pt x="14562" y="4541"/>
                  <a:pt x="14621" y="5934"/>
                </a:cubicBezTo>
                <a:cubicBezTo>
                  <a:pt x="12099" y="5526"/>
                  <a:pt x="9276" y="4783"/>
                  <a:pt x="6655" y="4783"/>
                </a:cubicBezTo>
                <a:cubicBezTo>
                  <a:pt x="6147" y="4783"/>
                  <a:pt x="5646" y="4811"/>
                  <a:pt x="5156" y="4875"/>
                </a:cubicBezTo>
                <a:cubicBezTo>
                  <a:pt x="5132" y="4875"/>
                  <a:pt x="5108" y="4887"/>
                  <a:pt x="5096" y="4887"/>
                </a:cubicBezTo>
                <a:cubicBezTo>
                  <a:pt x="5061" y="4898"/>
                  <a:pt x="5037" y="4910"/>
                  <a:pt x="5025" y="4946"/>
                </a:cubicBezTo>
                <a:cubicBezTo>
                  <a:pt x="5025" y="4946"/>
                  <a:pt x="5025" y="4958"/>
                  <a:pt x="5025" y="4958"/>
                </a:cubicBezTo>
                <a:cubicBezTo>
                  <a:pt x="5013" y="4970"/>
                  <a:pt x="5013" y="4982"/>
                  <a:pt x="5001" y="4994"/>
                </a:cubicBezTo>
                <a:cubicBezTo>
                  <a:pt x="4858" y="5315"/>
                  <a:pt x="4870" y="5696"/>
                  <a:pt x="4858" y="6041"/>
                </a:cubicBezTo>
                <a:cubicBezTo>
                  <a:pt x="4834" y="6399"/>
                  <a:pt x="4811" y="6756"/>
                  <a:pt x="4811" y="7113"/>
                </a:cubicBezTo>
                <a:cubicBezTo>
                  <a:pt x="3453" y="5958"/>
                  <a:pt x="1989" y="4875"/>
                  <a:pt x="572" y="3791"/>
                </a:cubicBezTo>
                <a:cubicBezTo>
                  <a:pt x="1989" y="2696"/>
                  <a:pt x="3453" y="1624"/>
                  <a:pt x="4811" y="457"/>
                </a:cubicBezTo>
                <a:close/>
                <a:moveTo>
                  <a:pt x="5042" y="0"/>
                </a:moveTo>
                <a:cubicBezTo>
                  <a:pt x="5032" y="0"/>
                  <a:pt x="5022" y="2"/>
                  <a:pt x="5013" y="5"/>
                </a:cubicBezTo>
                <a:cubicBezTo>
                  <a:pt x="3203" y="743"/>
                  <a:pt x="1655" y="2327"/>
                  <a:pt x="119" y="3505"/>
                </a:cubicBezTo>
                <a:cubicBezTo>
                  <a:pt x="24" y="3577"/>
                  <a:pt x="0" y="3684"/>
                  <a:pt x="24" y="3791"/>
                </a:cubicBezTo>
                <a:cubicBezTo>
                  <a:pt x="0" y="3886"/>
                  <a:pt x="24" y="3994"/>
                  <a:pt x="119" y="4077"/>
                </a:cubicBezTo>
                <a:cubicBezTo>
                  <a:pt x="1655" y="5256"/>
                  <a:pt x="3203" y="6839"/>
                  <a:pt x="5013" y="7565"/>
                </a:cubicBezTo>
                <a:cubicBezTo>
                  <a:pt x="5023" y="7572"/>
                  <a:pt x="5034" y="7575"/>
                  <a:pt x="5044" y="7575"/>
                </a:cubicBezTo>
                <a:cubicBezTo>
                  <a:pt x="5070" y="7575"/>
                  <a:pt x="5095" y="7559"/>
                  <a:pt x="5120" y="7542"/>
                </a:cubicBezTo>
                <a:lnTo>
                  <a:pt x="5144" y="7542"/>
                </a:lnTo>
                <a:cubicBezTo>
                  <a:pt x="5227" y="7530"/>
                  <a:pt x="5311" y="7435"/>
                  <a:pt x="5322" y="7351"/>
                </a:cubicBezTo>
                <a:cubicBezTo>
                  <a:pt x="5394" y="6946"/>
                  <a:pt x="5394" y="6542"/>
                  <a:pt x="5382" y="6125"/>
                </a:cubicBezTo>
                <a:cubicBezTo>
                  <a:pt x="5382" y="5839"/>
                  <a:pt x="5406" y="5530"/>
                  <a:pt x="5346" y="5244"/>
                </a:cubicBezTo>
                <a:lnTo>
                  <a:pt x="5346" y="5244"/>
                </a:lnTo>
                <a:cubicBezTo>
                  <a:pt x="6930" y="5637"/>
                  <a:pt x="8621" y="5708"/>
                  <a:pt x="10240" y="5958"/>
                </a:cubicBezTo>
                <a:cubicBezTo>
                  <a:pt x="11776" y="6184"/>
                  <a:pt x="13300" y="6434"/>
                  <a:pt x="14836" y="6625"/>
                </a:cubicBezTo>
                <a:lnTo>
                  <a:pt x="14859" y="6625"/>
                </a:lnTo>
                <a:cubicBezTo>
                  <a:pt x="14896" y="6636"/>
                  <a:pt x="14934" y="6642"/>
                  <a:pt x="14973" y="6642"/>
                </a:cubicBezTo>
                <a:cubicBezTo>
                  <a:pt x="15136" y="6642"/>
                  <a:pt x="15298" y="6539"/>
                  <a:pt x="15288" y="6327"/>
                </a:cubicBezTo>
                <a:cubicBezTo>
                  <a:pt x="15240" y="4672"/>
                  <a:pt x="15240" y="3017"/>
                  <a:pt x="15181" y="1362"/>
                </a:cubicBezTo>
                <a:cubicBezTo>
                  <a:pt x="15170" y="1205"/>
                  <a:pt x="15041" y="1015"/>
                  <a:pt x="14866" y="1015"/>
                </a:cubicBezTo>
                <a:cubicBezTo>
                  <a:pt x="14856" y="1015"/>
                  <a:pt x="14846" y="1016"/>
                  <a:pt x="14836" y="1017"/>
                </a:cubicBezTo>
                <a:cubicBezTo>
                  <a:pt x="11692" y="1422"/>
                  <a:pt x="8418" y="1743"/>
                  <a:pt x="5322" y="2422"/>
                </a:cubicBezTo>
                <a:cubicBezTo>
                  <a:pt x="5406" y="2112"/>
                  <a:pt x="5382" y="1767"/>
                  <a:pt x="5382" y="1446"/>
                </a:cubicBezTo>
                <a:cubicBezTo>
                  <a:pt x="5394" y="1041"/>
                  <a:pt x="5394" y="624"/>
                  <a:pt x="5322" y="219"/>
                </a:cubicBezTo>
                <a:cubicBezTo>
                  <a:pt x="5311" y="136"/>
                  <a:pt x="5227" y="41"/>
                  <a:pt x="5144" y="41"/>
                </a:cubicBezTo>
                <a:cubicBezTo>
                  <a:pt x="5132" y="29"/>
                  <a:pt x="5120" y="29"/>
                  <a:pt x="5120" y="29"/>
                </a:cubicBezTo>
                <a:cubicBezTo>
                  <a:pt x="5094" y="11"/>
                  <a:pt x="5068" y="0"/>
                  <a:pt x="5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9" name="Google Shape;367;p20">
            <a:extLst>
              <a:ext uri="{FF2B5EF4-FFF2-40B4-BE49-F238E27FC236}">
                <a16:creationId xmlns:a16="http://schemas.microsoft.com/office/drawing/2014/main" id="{663F8841-E090-A444-8E3E-FDA1B4038122}"/>
              </a:ext>
            </a:extLst>
          </p:cNvPr>
          <p:cNvGrpSpPr/>
          <p:nvPr/>
        </p:nvGrpSpPr>
        <p:grpSpPr>
          <a:xfrm>
            <a:off x="206215" y="2102926"/>
            <a:ext cx="2152036" cy="715384"/>
            <a:chOff x="4119291" y="1397737"/>
            <a:chExt cx="886779" cy="715384"/>
          </a:xfrm>
        </p:grpSpPr>
        <p:sp>
          <p:nvSpPr>
            <p:cNvPr id="50" name="Google Shape;368;p20">
              <a:extLst>
                <a:ext uri="{FF2B5EF4-FFF2-40B4-BE49-F238E27FC236}">
                  <a16:creationId xmlns:a16="http://schemas.microsoft.com/office/drawing/2014/main" id="{ED691FAB-C102-A744-B6C9-D75AC89AC807}"/>
                </a:ext>
              </a:extLst>
            </p:cNvPr>
            <p:cNvSpPr/>
            <p:nvPr/>
          </p:nvSpPr>
          <p:spPr>
            <a:xfrm>
              <a:off x="4244621" y="1468276"/>
              <a:ext cx="706014" cy="574300"/>
            </a:xfrm>
            <a:custGeom>
              <a:avLst/>
              <a:gdLst/>
              <a:ahLst/>
              <a:cxnLst/>
              <a:rect l="l" t="t" r="r" b="b"/>
              <a:pathLst>
                <a:path w="25016" h="20349" extrusionOk="0">
                  <a:moveTo>
                    <a:pt x="0" y="1"/>
                  </a:moveTo>
                  <a:cubicBezTo>
                    <a:pt x="0" y="1"/>
                    <a:pt x="0" y="6954"/>
                    <a:pt x="107" y="12252"/>
                  </a:cubicBezTo>
                  <a:cubicBezTo>
                    <a:pt x="203" y="17551"/>
                    <a:pt x="107" y="20349"/>
                    <a:pt x="107" y="20349"/>
                  </a:cubicBezTo>
                  <a:lnTo>
                    <a:pt x="24908" y="19932"/>
                  </a:lnTo>
                  <a:lnTo>
                    <a:pt x="25015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Programación lógica</a:t>
              </a:r>
            </a:p>
          </p:txBody>
        </p:sp>
        <p:sp>
          <p:nvSpPr>
            <p:cNvPr id="51" name="Google Shape;369;p20">
              <a:extLst>
                <a:ext uri="{FF2B5EF4-FFF2-40B4-BE49-F238E27FC236}">
                  <a16:creationId xmlns:a16="http://schemas.microsoft.com/office/drawing/2014/main" id="{DA9F775B-7FC1-824A-BFCF-FCBFDBF7FE61}"/>
                </a:ext>
              </a:extLst>
            </p:cNvPr>
            <p:cNvSpPr/>
            <p:nvPr/>
          </p:nvSpPr>
          <p:spPr>
            <a:xfrm>
              <a:off x="4119291" y="1397737"/>
              <a:ext cx="886779" cy="715384"/>
            </a:xfrm>
            <a:custGeom>
              <a:avLst/>
              <a:gdLst/>
              <a:ahLst/>
              <a:cxnLst/>
              <a:rect l="l" t="t" r="r" b="b"/>
              <a:pathLst>
                <a:path w="31421" h="25348" extrusionOk="0">
                  <a:moveTo>
                    <a:pt x="3239" y="972"/>
                  </a:moveTo>
                  <a:lnTo>
                    <a:pt x="3239" y="972"/>
                  </a:lnTo>
                  <a:cubicBezTo>
                    <a:pt x="3227" y="1329"/>
                    <a:pt x="3215" y="1686"/>
                    <a:pt x="3191" y="2043"/>
                  </a:cubicBezTo>
                  <a:cubicBezTo>
                    <a:pt x="2405" y="2436"/>
                    <a:pt x="1667" y="3019"/>
                    <a:pt x="953" y="3531"/>
                  </a:cubicBezTo>
                  <a:cubicBezTo>
                    <a:pt x="941" y="3269"/>
                    <a:pt x="941" y="3007"/>
                    <a:pt x="941" y="2757"/>
                  </a:cubicBezTo>
                  <a:cubicBezTo>
                    <a:pt x="1405" y="2507"/>
                    <a:pt x="1822" y="2031"/>
                    <a:pt x="2239" y="1722"/>
                  </a:cubicBezTo>
                  <a:cubicBezTo>
                    <a:pt x="2584" y="1483"/>
                    <a:pt x="2929" y="1245"/>
                    <a:pt x="3239" y="972"/>
                  </a:cubicBezTo>
                  <a:close/>
                  <a:moveTo>
                    <a:pt x="3179" y="2198"/>
                  </a:moveTo>
                  <a:cubicBezTo>
                    <a:pt x="3167" y="2531"/>
                    <a:pt x="3155" y="2865"/>
                    <a:pt x="3132" y="3210"/>
                  </a:cubicBezTo>
                  <a:cubicBezTo>
                    <a:pt x="2774" y="3388"/>
                    <a:pt x="2441" y="3662"/>
                    <a:pt x="2108" y="3877"/>
                  </a:cubicBezTo>
                  <a:cubicBezTo>
                    <a:pt x="1727" y="4115"/>
                    <a:pt x="1334" y="4353"/>
                    <a:pt x="953" y="4591"/>
                  </a:cubicBezTo>
                  <a:cubicBezTo>
                    <a:pt x="953" y="4281"/>
                    <a:pt x="953" y="3984"/>
                    <a:pt x="953" y="3674"/>
                  </a:cubicBezTo>
                  <a:cubicBezTo>
                    <a:pt x="1691" y="3198"/>
                    <a:pt x="2500" y="2746"/>
                    <a:pt x="3179" y="2198"/>
                  </a:cubicBezTo>
                  <a:close/>
                  <a:moveTo>
                    <a:pt x="3120" y="3424"/>
                  </a:moveTo>
                  <a:lnTo>
                    <a:pt x="3120" y="3424"/>
                  </a:lnTo>
                  <a:cubicBezTo>
                    <a:pt x="3108" y="3769"/>
                    <a:pt x="3096" y="4115"/>
                    <a:pt x="3084" y="4472"/>
                  </a:cubicBezTo>
                  <a:cubicBezTo>
                    <a:pt x="2346" y="4853"/>
                    <a:pt x="1643" y="5353"/>
                    <a:pt x="965" y="5853"/>
                  </a:cubicBezTo>
                  <a:cubicBezTo>
                    <a:pt x="965" y="5484"/>
                    <a:pt x="965" y="5115"/>
                    <a:pt x="953" y="4746"/>
                  </a:cubicBezTo>
                  <a:cubicBezTo>
                    <a:pt x="1381" y="4520"/>
                    <a:pt x="1786" y="4281"/>
                    <a:pt x="2191" y="4031"/>
                  </a:cubicBezTo>
                  <a:cubicBezTo>
                    <a:pt x="2500" y="3841"/>
                    <a:pt x="2834" y="3650"/>
                    <a:pt x="3120" y="3424"/>
                  </a:cubicBezTo>
                  <a:close/>
                  <a:moveTo>
                    <a:pt x="3072" y="4674"/>
                  </a:moveTo>
                  <a:lnTo>
                    <a:pt x="3072" y="4674"/>
                  </a:lnTo>
                  <a:cubicBezTo>
                    <a:pt x="3060" y="5032"/>
                    <a:pt x="3036" y="5401"/>
                    <a:pt x="3024" y="5758"/>
                  </a:cubicBezTo>
                  <a:cubicBezTo>
                    <a:pt x="2691" y="5889"/>
                    <a:pt x="2381" y="6091"/>
                    <a:pt x="2084" y="6258"/>
                  </a:cubicBezTo>
                  <a:cubicBezTo>
                    <a:pt x="1715" y="6460"/>
                    <a:pt x="1334" y="6675"/>
                    <a:pt x="965" y="6889"/>
                  </a:cubicBezTo>
                  <a:cubicBezTo>
                    <a:pt x="965" y="6603"/>
                    <a:pt x="965" y="6317"/>
                    <a:pt x="965" y="6032"/>
                  </a:cubicBezTo>
                  <a:cubicBezTo>
                    <a:pt x="1679" y="5615"/>
                    <a:pt x="2417" y="5174"/>
                    <a:pt x="3072" y="4674"/>
                  </a:cubicBezTo>
                  <a:close/>
                  <a:moveTo>
                    <a:pt x="3012" y="5972"/>
                  </a:moveTo>
                  <a:lnTo>
                    <a:pt x="3012" y="5972"/>
                  </a:lnTo>
                  <a:cubicBezTo>
                    <a:pt x="3001" y="6365"/>
                    <a:pt x="2989" y="6758"/>
                    <a:pt x="2977" y="7151"/>
                  </a:cubicBezTo>
                  <a:cubicBezTo>
                    <a:pt x="2262" y="7389"/>
                    <a:pt x="1596" y="7877"/>
                    <a:pt x="976" y="8318"/>
                  </a:cubicBezTo>
                  <a:cubicBezTo>
                    <a:pt x="976" y="7877"/>
                    <a:pt x="976" y="7449"/>
                    <a:pt x="976" y="7020"/>
                  </a:cubicBezTo>
                  <a:cubicBezTo>
                    <a:pt x="1369" y="6817"/>
                    <a:pt x="1774" y="6615"/>
                    <a:pt x="2167" y="6413"/>
                  </a:cubicBezTo>
                  <a:cubicBezTo>
                    <a:pt x="2441" y="6270"/>
                    <a:pt x="2751" y="6139"/>
                    <a:pt x="3012" y="5972"/>
                  </a:cubicBezTo>
                  <a:close/>
                  <a:moveTo>
                    <a:pt x="2965" y="7282"/>
                  </a:moveTo>
                  <a:lnTo>
                    <a:pt x="2965" y="7282"/>
                  </a:lnTo>
                  <a:cubicBezTo>
                    <a:pt x="2953" y="7699"/>
                    <a:pt x="2941" y="8103"/>
                    <a:pt x="2929" y="8520"/>
                  </a:cubicBezTo>
                  <a:cubicBezTo>
                    <a:pt x="2620" y="8592"/>
                    <a:pt x="2346" y="8758"/>
                    <a:pt x="2072" y="8901"/>
                  </a:cubicBezTo>
                  <a:cubicBezTo>
                    <a:pt x="1703" y="9080"/>
                    <a:pt x="1334" y="9270"/>
                    <a:pt x="976" y="9461"/>
                  </a:cubicBezTo>
                  <a:cubicBezTo>
                    <a:pt x="976" y="9127"/>
                    <a:pt x="976" y="8806"/>
                    <a:pt x="976" y="8472"/>
                  </a:cubicBezTo>
                  <a:cubicBezTo>
                    <a:pt x="1631" y="8080"/>
                    <a:pt x="2358" y="7746"/>
                    <a:pt x="2965" y="7282"/>
                  </a:cubicBezTo>
                  <a:close/>
                  <a:moveTo>
                    <a:pt x="2917" y="8722"/>
                  </a:moveTo>
                  <a:cubicBezTo>
                    <a:pt x="2893" y="9389"/>
                    <a:pt x="2881" y="10056"/>
                    <a:pt x="2870" y="10723"/>
                  </a:cubicBezTo>
                  <a:cubicBezTo>
                    <a:pt x="2227" y="10913"/>
                    <a:pt x="1619" y="11354"/>
                    <a:pt x="1084" y="11687"/>
                  </a:cubicBezTo>
                  <a:cubicBezTo>
                    <a:pt x="1034" y="11727"/>
                    <a:pt x="1059" y="11791"/>
                    <a:pt x="1103" y="11791"/>
                  </a:cubicBezTo>
                  <a:cubicBezTo>
                    <a:pt x="1112" y="11791"/>
                    <a:pt x="1121" y="11788"/>
                    <a:pt x="1131" y="11782"/>
                  </a:cubicBezTo>
                  <a:cubicBezTo>
                    <a:pt x="1477" y="11592"/>
                    <a:pt x="1834" y="11425"/>
                    <a:pt x="2179" y="11270"/>
                  </a:cubicBezTo>
                  <a:cubicBezTo>
                    <a:pt x="2405" y="11163"/>
                    <a:pt x="2643" y="11068"/>
                    <a:pt x="2870" y="10961"/>
                  </a:cubicBezTo>
                  <a:lnTo>
                    <a:pt x="2870" y="10961"/>
                  </a:lnTo>
                  <a:cubicBezTo>
                    <a:pt x="2858" y="11306"/>
                    <a:pt x="2846" y="11651"/>
                    <a:pt x="2846" y="12009"/>
                  </a:cubicBezTo>
                  <a:cubicBezTo>
                    <a:pt x="2191" y="12175"/>
                    <a:pt x="1548" y="12592"/>
                    <a:pt x="988" y="12961"/>
                  </a:cubicBezTo>
                  <a:cubicBezTo>
                    <a:pt x="988" y="12247"/>
                    <a:pt x="976" y="11532"/>
                    <a:pt x="976" y="10818"/>
                  </a:cubicBezTo>
                  <a:cubicBezTo>
                    <a:pt x="1596" y="10485"/>
                    <a:pt x="2370" y="10199"/>
                    <a:pt x="2858" y="9711"/>
                  </a:cubicBezTo>
                  <a:cubicBezTo>
                    <a:pt x="2879" y="9689"/>
                    <a:pt x="2862" y="9638"/>
                    <a:pt x="2822" y="9638"/>
                  </a:cubicBezTo>
                  <a:cubicBezTo>
                    <a:pt x="2818" y="9638"/>
                    <a:pt x="2814" y="9638"/>
                    <a:pt x="2810" y="9639"/>
                  </a:cubicBezTo>
                  <a:cubicBezTo>
                    <a:pt x="2167" y="9818"/>
                    <a:pt x="1548" y="10306"/>
                    <a:pt x="976" y="10663"/>
                  </a:cubicBezTo>
                  <a:cubicBezTo>
                    <a:pt x="976" y="10318"/>
                    <a:pt x="976" y="9961"/>
                    <a:pt x="976" y="9615"/>
                  </a:cubicBezTo>
                  <a:cubicBezTo>
                    <a:pt x="1357" y="9461"/>
                    <a:pt x="1727" y="9294"/>
                    <a:pt x="2096" y="9115"/>
                  </a:cubicBezTo>
                  <a:cubicBezTo>
                    <a:pt x="2370" y="8996"/>
                    <a:pt x="2667" y="8889"/>
                    <a:pt x="2917" y="8722"/>
                  </a:cubicBezTo>
                  <a:close/>
                  <a:moveTo>
                    <a:pt x="2846" y="12223"/>
                  </a:moveTo>
                  <a:cubicBezTo>
                    <a:pt x="2834" y="12568"/>
                    <a:pt x="2834" y="12902"/>
                    <a:pt x="2834" y="13247"/>
                  </a:cubicBezTo>
                  <a:cubicBezTo>
                    <a:pt x="2179" y="13402"/>
                    <a:pt x="1572" y="13747"/>
                    <a:pt x="988" y="14092"/>
                  </a:cubicBezTo>
                  <a:cubicBezTo>
                    <a:pt x="988" y="14045"/>
                    <a:pt x="988" y="14009"/>
                    <a:pt x="988" y="13973"/>
                  </a:cubicBezTo>
                  <a:cubicBezTo>
                    <a:pt x="988" y="13699"/>
                    <a:pt x="988" y="13425"/>
                    <a:pt x="988" y="13152"/>
                  </a:cubicBezTo>
                  <a:cubicBezTo>
                    <a:pt x="1310" y="12973"/>
                    <a:pt x="1631" y="12806"/>
                    <a:pt x="1953" y="12640"/>
                  </a:cubicBezTo>
                  <a:cubicBezTo>
                    <a:pt x="2239" y="12497"/>
                    <a:pt x="2560" y="12378"/>
                    <a:pt x="2846" y="12223"/>
                  </a:cubicBezTo>
                  <a:close/>
                  <a:moveTo>
                    <a:pt x="2834" y="13437"/>
                  </a:moveTo>
                  <a:cubicBezTo>
                    <a:pt x="2834" y="13735"/>
                    <a:pt x="2822" y="14045"/>
                    <a:pt x="2822" y="14342"/>
                  </a:cubicBezTo>
                  <a:cubicBezTo>
                    <a:pt x="2560" y="14437"/>
                    <a:pt x="2286" y="14628"/>
                    <a:pt x="2060" y="14747"/>
                  </a:cubicBezTo>
                  <a:cubicBezTo>
                    <a:pt x="1703" y="14949"/>
                    <a:pt x="1346" y="15164"/>
                    <a:pt x="1000" y="15378"/>
                  </a:cubicBezTo>
                  <a:cubicBezTo>
                    <a:pt x="988" y="15009"/>
                    <a:pt x="988" y="14640"/>
                    <a:pt x="988" y="14271"/>
                  </a:cubicBezTo>
                  <a:cubicBezTo>
                    <a:pt x="1596" y="13985"/>
                    <a:pt x="2250" y="13759"/>
                    <a:pt x="2834" y="13437"/>
                  </a:cubicBezTo>
                  <a:close/>
                  <a:moveTo>
                    <a:pt x="2822" y="14545"/>
                  </a:moveTo>
                  <a:cubicBezTo>
                    <a:pt x="2822" y="14926"/>
                    <a:pt x="2834" y="15295"/>
                    <a:pt x="2834" y="15676"/>
                  </a:cubicBezTo>
                  <a:cubicBezTo>
                    <a:pt x="2179" y="15795"/>
                    <a:pt x="1548" y="16188"/>
                    <a:pt x="1000" y="16569"/>
                  </a:cubicBezTo>
                  <a:cubicBezTo>
                    <a:pt x="1000" y="16223"/>
                    <a:pt x="1000" y="15878"/>
                    <a:pt x="1000" y="15533"/>
                  </a:cubicBezTo>
                  <a:cubicBezTo>
                    <a:pt x="1334" y="15366"/>
                    <a:pt x="1679" y="15188"/>
                    <a:pt x="2012" y="15021"/>
                  </a:cubicBezTo>
                  <a:cubicBezTo>
                    <a:pt x="2191" y="14926"/>
                    <a:pt x="2370" y="14830"/>
                    <a:pt x="2548" y="14735"/>
                  </a:cubicBezTo>
                  <a:cubicBezTo>
                    <a:pt x="2608" y="14699"/>
                    <a:pt x="2715" y="14604"/>
                    <a:pt x="2822" y="14545"/>
                  </a:cubicBezTo>
                  <a:close/>
                  <a:moveTo>
                    <a:pt x="2834" y="15854"/>
                  </a:moveTo>
                  <a:cubicBezTo>
                    <a:pt x="2834" y="16211"/>
                    <a:pt x="2846" y="16569"/>
                    <a:pt x="2846" y="16938"/>
                  </a:cubicBezTo>
                  <a:cubicBezTo>
                    <a:pt x="2524" y="17045"/>
                    <a:pt x="2227" y="17235"/>
                    <a:pt x="1929" y="17414"/>
                  </a:cubicBezTo>
                  <a:cubicBezTo>
                    <a:pt x="1619" y="17593"/>
                    <a:pt x="1322" y="17783"/>
                    <a:pt x="1024" y="17986"/>
                  </a:cubicBezTo>
                  <a:cubicBezTo>
                    <a:pt x="1024" y="17581"/>
                    <a:pt x="1012" y="17176"/>
                    <a:pt x="1000" y="16771"/>
                  </a:cubicBezTo>
                  <a:cubicBezTo>
                    <a:pt x="1310" y="16592"/>
                    <a:pt x="1619" y="16414"/>
                    <a:pt x="1941" y="16259"/>
                  </a:cubicBezTo>
                  <a:cubicBezTo>
                    <a:pt x="2227" y="16116"/>
                    <a:pt x="2548" y="15997"/>
                    <a:pt x="2834" y="15854"/>
                  </a:cubicBezTo>
                  <a:close/>
                  <a:moveTo>
                    <a:pt x="2846" y="17140"/>
                  </a:moveTo>
                  <a:cubicBezTo>
                    <a:pt x="2846" y="17235"/>
                    <a:pt x="2846" y="17331"/>
                    <a:pt x="2846" y="17426"/>
                  </a:cubicBezTo>
                  <a:cubicBezTo>
                    <a:pt x="2858" y="17616"/>
                    <a:pt x="2858" y="17807"/>
                    <a:pt x="2858" y="17997"/>
                  </a:cubicBezTo>
                  <a:cubicBezTo>
                    <a:pt x="2572" y="18116"/>
                    <a:pt x="2322" y="18283"/>
                    <a:pt x="2060" y="18438"/>
                  </a:cubicBezTo>
                  <a:cubicBezTo>
                    <a:pt x="1715" y="18628"/>
                    <a:pt x="1381" y="18831"/>
                    <a:pt x="1048" y="19045"/>
                  </a:cubicBezTo>
                  <a:cubicBezTo>
                    <a:pt x="1036" y="18748"/>
                    <a:pt x="1036" y="18462"/>
                    <a:pt x="1024" y="18176"/>
                  </a:cubicBezTo>
                  <a:cubicBezTo>
                    <a:pt x="1369" y="17986"/>
                    <a:pt x="1703" y="17795"/>
                    <a:pt x="2048" y="17605"/>
                  </a:cubicBezTo>
                  <a:cubicBezTo>
                    <a:pt x="2310" y="17462"/>
                    <a:pt x="2596" y="17319"/>
                    <a:pt x="2846" y="17140"/>
                  </a:cubicBezTo>
                  <a:close/>
                  <a:moveTo>
                    <a:pt x="2846" y="18259"/>
                  </a:moveTo>
                  <a:cubicBezTo>
                    <a:pt x="2846" y="18533"/>
                    <a:pt x="2846" y="18819"/>
                    <a:pt x="2834" y="19093"/>
                  </a:cubicBezTo>
                  <a:cubicBezTo>
                    <a:pt x="2215" y="19319"/>
                    <a:pt x="1619" y="19640"/>
                    <a:pt x="1072" y="20010"/>
                  </a:cubicBezTo>
                  <a:cubicBezTo>
                    <a:pt x="1060" y="19891"/>
                    <a:pt x="1060" y="19783"/>
                    <a:pt x="1060" y="19664"/>
                  </a:cubicBezTo>
                  <a:cubicBezTo>
                    <a:pt x="1048" y="19521"/>
                    <a:pt x="1048" y="19379"/>
                    <a:pt x="1048" y="19248"/>
                  </a:cubicBezTo>
                  <a:cubicBezTo>
                    <a:pt x="1631" y="18974"/>
                    <a:pt x="2322" y="18676"/>
                    <a:pt x="2846" y="18259"/>
                  </a:cubicBezTo>
                  <a:close/>
                  <a:moveTo>
                    <a:pt x="2834" y="19319"/>
                  </a:moveTo>
                  <a:cubicBezTo>
                    <a:pt x="2834" y="19581"/>
                    <a:pt x="2834" y="19843"/>
                    <a:pt x="2834" y="20105"/>
                  </a:cubicBezTo>
                  <a:cubicBezTo>
                    <a:pt x="2667" y="20176"/>
                    <a:pt x="2512" y="20272"/>
                    <a:pt x="2358" y="20367"/>
                  </a:cubicBezTo>
                  <a:cubicBezTo>
                    <a:pt x="1941" y="20617"/>
                    <a:pt x="1536" y="20891"/>
                    <a:pt x="1155" y="21164"/>
                  </a:cubicBezTo>
                  <a:cubicBezTo>
                    <a:pt x="1119" y="20843"/>
                    <a:pt x="1096" y="20510"/>
                    <a:pt x="1084" y="20200"/>
                  </a:cubicBezTo>
                  <a:cubicBezTo>
                    <a:pt x="1381" y="20010"/>
                    <a:pt x="1703" y="19819"/>
                    <a:pt x="2024" y="19664"/>
                  </a:cubicBezTo>
                  <a:cubicBezTo>
                    <a:pt x="2286" y="19545"/>
                    <a:pt x="2548" y="19426"/>
                    <a:pt x="2810" y="19319"/>
                  </a:cubicBezTo>
                  <a:close/>
                  <a:moveTo>
                    <a:pt x="2846" y="20391"/>
                  </a:moveTo>
                  <a:cubicBezTo>
                    <a:pt x="2858" y="20724"/>
                    <a:pt x="2870" y="21057"/>
                    <a:pt x="2917" y="21379"/>
                  </a:cubicBezTo>
                  <a:cubicBezTo>
                    <a:pt x="2679" y="21498"/>
                    <a:pt x="2453" y="21665"/>
                    <a:pt x="2215" y="21807"/>
                  </a:cubicBezTo>
                  <a:cubicBezTo>
                    <a:pt x="1893" y="21998"/>
                    <a:pt x="1572" y="22188"/>
                    <a:pt x="1238" y="22367"/>
                  </a:cubicBezTo>
                  <a:cubicBezTo>
                    <a:pt x="1215" y="22022"/>
                    <a:pt x="1191" y="21688"/>
                    <a:pt x="1167" y="21343"/>
                  </a:cubicBezTo>
                  <a:cubicBezTo>
                    <a:pt x="1727" y="21022"/>
                    <a:pt x="2274" y="20700"/>
                    <a:pt x="2846" y="20391"/>
                  </a:cubicBezTo>
                  <a:close/>
                  <a:moveTo>
                    <a:pt x="3584" y="805"/>
                  </a:moveTo>
                  <a:cubicBezTo>
                    <a:pt x="4902" y="878"/>
                    <a:pt x="6227" y="901"/>
                    <a:pt x="7554" y="901"/>
                  </a:cubicBezTo>
                  <a:cubicBezTo>
                    <a:pt x="9916" y="901"/>
                    <a:pt x="12287" y="827"/>
                    <a:pt x="14652" y="827"/>
                  </a:cubicBezTo>
                  <a:cubicBezTo>
                    <a:pt x="15520" y="827"/>
                    <a:pt x="16387" y="837"/>
                    <a:pt x="17252" y="864"/>
                  </a:cubicBezTo>
                  <a:cubicBezTo>
                    <a:pt x="19503" y="936"/>
                    <a:pt x="21741" y="1019"/>
                    <a:pt x="23991" y="1138"/>
                  </a:cubicBezTo>
                  <a:cubicBezTo>
                    <a:pt x="25546" y="1212"/>
                    <a:pt x="27208" y="1459"/>
                    <a:pt x="28817" y="1459"/>
                  </a:cubicBezTo>
                  <a:cubicBezTo>
                    <a:pt x="29278" y="1459"/>
                    <a:pt x="29734" y="1439"/>
                    <a:pt x="30183" y="1388"/>
                  </a:cubicBezTo>
                  <a:cubicBezTo>
                    <a:pt x="30242" y="5008"/>
                    <a:pt x="30337" y="8639"/>
                    <a:pt x="30325" y="12259"/>
                  </a:cubicBezTo>
                  <a:cubicBezTo>
                    <a:pt x="30325" y="14056"/>
                    <a:pt x="30337" y="15842"/>
                    <a:pt x="30325" y="17640"/>
                  </a:cubicBezTo>
                  <a:cubicBezTo>
                    <a:pt x="30313" y="19188"/>
                    <a:pt x="30063" y="20962"/>
                    <a:pt x="30337" y="22510"/>
                  </a:cubicBezTo>
                  <a:cubicBezTo>
                    <a:pt x="29518" y="22342"/>
                    <a:pt x="28651" y="22293"/>
                    <a:pt x="27776" y="22293"/>
                  </a:cubicBezTo>
                  <a:cubicBezTo>
                    <a:pt x="26540" y="22293"/>
                    <a:pt x="25286" y="22391"/>
                    <a:pt x="24122" y="22391"/>
                  </a:cubicBezTo>
                  <a:lnTo>
                    <a:pt x="17145" y="22391"/>
                  </a:lnTo>
                  <a:cubicBezTo>
                    <a:pt x="14812" y="22403"/>
                    <a:pt x="12490" y="22403"/>
                    <a:pt x="10168" y="22415"/>
                  </a:cubicBezTo>
                  <a:cubicBezTo>
                    <a:pt x="9171" y="22415"/>
                    <a:pt x="8158" y="22383"/>
                    <a:pt x="7146" y="22383"/>
                  </a:cubicBezTo>
                  <a:cubicBezTo>
                    <a:pt x="6008" y="22383"/>
                    <a:pt x="4872" y="22423"/>
                    <a:pt x="3763" y="22593"/>
                  </a:cubicBezTo>
                  <a:cubicBezTo>
                    <a:pt x="4084" y="21057"/>
                    <a:pt x="3739" y="19271"/>
                    <a:pt x="3703" y="17724"/>
                  </a:cubicBezTo>
                  <a:cubicBezTo>
                    <a:pt x="3655" y="15842"/>
                    <a:pt x="3632" y="13961"/>
                    <a:pt x="3632" y="12068"/>
                  </a:cubicBezTo>
                  <a:cubicBezTo>
                    <a:pt x="3620" y="8330"/>
                    <a:pt x="3632" y="4579"/>
                    <a:pt x="3584" y="829"/>
                  </a:cubicBezTo>
                  <a:cubicBezTo>
                    <a:pt x="3584" y="817"/>
                    <a:pt x="3584" y="817"/>
                    <a:pt x="3584" y="805"/>
                  </a:cubicBezTo>
                  <a:close/>
                  <a:moveTo>
                    <a:pt x="2953" y="21617"/>
                  </a:moveTo>
                  <a:cubicBezTo>
                    <a:pt x="3001" y="21998"/>
                    <a:pt x="3084" y="22367"/>
                    <a:pt x="3203" y="22700"/>
                  </a:cubicBezTo>
                  <a:cubicBezTo>
                    <a:pt x="2715" y="22843"/>
                    <a:pt x="2274" y="23153"/>
                    <a:pt x="1858" y="23450"/>
                  </a:cubicBezTo>
                  <a:cubicBezTo>
                    <a:pt x="1655" y="23593"/>
                    <a:pt x="1429" y="23736"/>
                    <a:pt x="1215" y="23903"/>
                  </a:cubicBezTo>
                  <a:cubicBezTo>
                    <a:pt x="1262" y="23474"/>
                    <a:pt x="1262" y="23022"/>
                    <a:pt x="1238" y="22569"/>
                  </a:cubicBezTo>
                  <a:cubicBezTo>
                    <a:pt x="1608" y="22379"/>
                    <a:pt x="1977" y="22188"/>
                    <a:pt x="2334" y="21986"/>
                  </a:cubicBezTo>
                  <a:cubicBezTo>
                    <a:pt x="2536" y="21879"/>
                    <a:pt x="2751" y="21760"/>
                    <a:pt x="2953" y="21617"/>
                  </a:cubicBezTo>
                  <a:close/>
                  <a:moveTo>
                    <a:pt x="4667" y="23093"/>
                  </a:moveTo>
                  <a:cubicBezTo>
                    <a:pt x="5108" y="23129"/>
                    <a:pt x="5548" y="23165"/>
                    <a:pt x="5989" y="23177"/>
                  </a:cubicBezTo>
                  <a:cubicBezTo>
                    <a:pt x="5537" y="23486"/>
                    <a:pt x="5132" y="23915"/>
                    <a:pt x="4739" y="24320"/>
                  </a:cubicBezTo>
                  <a:cubicBezTo>
                    <a:pt x="4495" y="24314"/>
                    <a:pt x="4251" y="24311"/>
                    <a:pt x="4007" y="24311"/>
                  </a:cubicBezTo>
                  <a:cubicBezTo>
                    <a:pt x="3763" y="24311"/>
                    <a:pt x="3518" y="24314"/>
                    <a:pt x="3274" y="24320"/>
                  </a:cubicBezTo>
                  <a:cubicBezTo>
                    <a:pt x="3524" y="24105"/>
                    <a:pt x="3763" y="23879"/>
                    <a:pt x="4013" y="23665"/>
                  </a:cubicBezTo>
                  <a:cubicBezTo>
                    <a:pt x="4239" y="23486"/>
                    <a:pt x="4489" y="23320"/>
                    <a:pt x="4667" y="23093"/>
                  </a:cubicBezTo>
                  <a:close/>
                  <a:moveTo>
                    <a:pt x="6156" y="23177"/>
                  </a:moveTo>
                  <a:cubicBezTo>
                    <a:pt x="6656" y="23189"/>
                    <a:pt x="7168" y="23189"/>
                    <a:pt x="7680" y="23189"/>
                  </a:cubicBezTo>
                  <a:cubicBezTo>
                    <a:pt x="7346" y="23343"/>
                    <a:pt x="7084" y="23629"/>
                    <a:pt x="6834" y="23879"/>
                  </a:cubicBezTo>
                  <a:cubicBezTo>
                    <a:pt x="6691" y="24034"/>
                    <a:pt x="6549" y="24189"/>
                    <a:pt x="6394" y="24343"/>
                  </a:cubicBezTo>
                  <a:cubicBezTo>
                    <a:pt x="5918" y="24332"/>
                    <a:pt x="5429" y="24320"/>
                    <a:pt x="4929" y="24320"/>
                  </a:cubicBezTo>
                  <a:cubicBezTo>
                    <a:pt x="5358" y="23962"/>
                    <a:pt x="5810" y="23605"/>
                    <a:pt x="6156" y="23177"/>
                  </a:cubicBezTo>
                  <a:close/>
                  <a:moveTo>
                    <a:pt x="8763" y="23177"/>
                  </a:moveTo>
                  <a:cubicBezTo>
                    <a:pt x="8299" y="23510"/>
                    <a:pt x="7894" y="23939"/>
                    <a:pt x="7501" y="24355"/>
                  </a:cubicBezTo>
                  <a:lnTo>
                    <a:pt x="7346" y="24355"/>
                  </a:lnTo>
                  <a:cubicBezTo>
                    <a:pt x="7108" y="24355"/>
                    <a:pt x="6870" y="24355"/>
                    <a:pt x="6632" y="24343"/>
                  </a:cubicBezTo>
                  <a:cubicBezTo>
                    <a:pt x="6680" y="24296"/>
                    <a:pt x="6739" y="24248"/>
                    <a:pt x="6787" y="24201"/>
                  </a:cubicBezTo>
                  <a:cubicBezTo>
                    <a:pt x="7120" y="23867"/>
                    <a:pt x="7501" y="23558"/>
                    <a:pt x="7834" y="23224"/>
                  </a:cubicBezTo>
                  <a:cubicBezTo>
                    <a:pt x="7846" y="23212"/>
                    <a:pt x="7846" y="23200"/>
                    <a:pt x="7846" y="23189"/>
                  </a:cubicBezTo>
                  <a:cubicBezTo>
                    <a:pt x="8156" y="23177"/>
                    <a:pt x="8454" y="23177"/>
                    <a:pt x="8763" y="23177"/>
                  </a:cubicBezTo>
                  <a:close/>
                  <a:moveTo>
                    <a:pt x="9747" y="23159"/>
                  </a:moveTo>
                  <a:cubicBezTo>
                    <a:pt x="9885" y="23159"/>
                    <a:pt x="10021" y="23161"/>
                    <a:pt x="10156" y="23165"/>
                  </a:cubicBezTo>
                  <a:lnTo>
                    <a:pt x="10299" y="23165"/>
                  </a:lnTo>
                  <a:cubicBezTo>
                    <a:pt x="9811" y="23450"/>
                    <a:pt x="9382" y="23927"/>
                    <a:pt x="8977" y="24367"/>
                  </a:cubicBezTo>
                  <a:cubicBezTo>
                    <a:pt x="8549" y="24367"/>
                    <a:pt x="8132" y="24355"/>
                    <a:pt x="7704" y="24355"/>
                  </a:cubicBezTo>
                  <a:cubicBezTo>
                    <a:pt x="8120" y="23974"/>
                    <a:pt x="8549" y="23605"/>
                    <a:pt x="8906" y="23165"/>
                  </a:cubicBezTo>
                  <a:cubicBezTo>
                    <a:pt x="9192" y="23165"/>
                    <a:pt x="9472" y="23159"/>
                    <a:pt x="9747" y="23159"/>
                  </a:cubicBezTo>
                  <a:close/>
                  <a:moveTo>
                    <a:pt x="11490" y="23165"/>
                  </a:moveTo>
                  <a:cubicBezTo>
                    <a:pt x="11299" y="23296"/>
                    <a:pt x="11121" y="23462"/>
                    <a:pt x="10954" y="23605"/>
                  </a:cubicBezTo>
                  <a:cubicBezTo>
                    <a:pt x="10704" y="23843"/>
                    <a:pt x="10466" y="24082"/>
                    <a:pt x="10228" y="24320"/>
                  </a:cubicBezTo>
                  <a:cubicBezTo>
                    <a:pt x="10204" y="24332"/>
                    <a:pt x="10204" y="24355"/>
                    <a:pt x="10204" y="24367"/>
                  </a:cubicBezTo>
                  <a:lnTo>
                    <a:pt x="9251" y="24367"/>
                  </a:lnTo>
                  <a:cubicBezTo>
                    <a:pt x="9716" y="24010"/>
                    <a:pt x="10204" y="23629"/>
                    <a:pt x="10501" y="23165"/>
                  </a:cubicBezTo>
                  <a:close/>
                  <a:moveTo>
                    <a:pt x="13216" y="23165"/>
                  </a:moveTo>
                  <a:cubicBezTo>
                    <a:pt x="12918" y="23355"/>
                    <a:pt x="12657" y="23605"/>
                    <a:pt x="12406" y="23831"/>
                  </a:cubicBezTo>
                  <a:cubicBezTo>
                    <a:pt x="12204" y="24010"/>
                    <a:pt x="12002" y="24201"/>
                    <a:pt x="11799" y="24379"/>
                  </a:cubicBezTo>
                  <a:cubicBezTo>
                    <a:pt x="11323" y="24379"/>
                    <a:pt x="10847" y="24379"/>
                    <a:pt x="10371" y="24367"/>
                  </a:cubicBezTo>
                  <a:cubicBezTo>
                    <a:pt x="10609" y="24153"/>
                    <a:pt x="10847" y="23951"/>
                    <a:pt x="11097" y="23748"/>
                  </a:cubicBezTo>
                  <a:cubicBezTo>
                    <a:pt x="11311" y="23558"/>
                    <a:pt x="11549" y="23379"/>
                    <a:pt x="11728" y="23165"/>
                  </a:cubicBezTo>
                  <a:close/>
                  <a:moveTo>
                    <a:pt x="25956" y="23224"/>
                  </a:moveTo>
                  <a:cubicBezTo>
                    <a:pt x="26253" y="23236"/>
                    <a:pt x="26551" y="23248"/>
                    <a:pt x="26861" y="23260"/>
                  </a:cubicBezTo>
                  <a:cubicBezTo>
                    <a:pt x="26765" y="23355"/>
                    <a:pt x="26694" y="23439"/>
                    <a:pt x="26623" y="23510"/>
                  </a:cubicBezTo>
                  <a:cubicBezTo>
                    <a:pt x="26313" y="23784"/>
                    <a:pt x="26015" y="24082"/>
                    <a:pt x="25718" y="24367"/>
                  </a:cubicBezTo>
                  <a:cubicBezTo>
                    <a:pt x="25585" y="24364"/>
                    <a:pt x="25453" y="24362"/>
                    <a:pt x="25320" y="24362"/>
                  </a:cubicBezTo>
                  <a:cubicBezTo>
                    <a:pt x="24999" y="24362"/>
                    <a:pt x="24677" y="24371"/>
                    <a:pt x="24348" y="24379"/>
                  </a:cubicBezTo>
                  <a:cubicBezTo>
                    <a:pt x="24682" y="24165"/>
                    <a:pt x="25003" y="23951"/>
                    <a:pt x="25313" y="23724"/>
                  </a:cubicBezTo>
                  <a:cubicBezTo>
                    <a:pt x="25515" y="23570"/>
                    <a:pt x="25753" y="23415"/>
                    <a:pt x="25956" y="23224"/>
                  </a:cubicBezTo>
                  <a:close/>
                  <a:moveTo>
                    <a:pt x="14621" y="23165"/>
                  </a:moveTo>
                  <a:cubicBezTo>
                    <a:pt x="14335" y="23379"/>
                    <a:pt x="14085" y="23641"/>
                    <a:pt x="13823" y="23879"/>
                  </a:cubicBezTo>
                  <a:cubicBezTo>
                    <a:pt x="13645" y="24046"/>
                    <a:pt x="13454" y="24212"/>
                    <a:pt x="13264" y="24391"/>
                  </a:cubicBezTo>
                  <a:cubicBezTo>
                    <a:pt x="12859" y="24379"/>
                    <a:pt x="12442" y="24379"/>
                    <a:pt x="12025" y="24379"/>
                  </a:cubicBezTo>
                  <a:cubicBezTo>
                    <a:pt x="12180" y="24260"/>
                    <a:pt x="12335" y="24141"/>
                    <a:pt x="12478" y="24022"/>
                  </a:cubicBezTo>
                  <a:cubicBezTo>
                    <a:pt x="12799" y="23760"/>
                    <a:pt x="13168" y="23498"/>
                    <a:pt x="13419" y="23165"/>
                  </a:cubicBezTo>
                  <a:close/>
                  <a:moveTo>
                    <a:pt x="16086" y="23177"/>
                  </a:moveTo>
                  <a:cubicBezTo>
                    <a:pt x="15764" y="23379"/>
                    <a:pt x="15490" y="23665"/>
                    <a:pt x="15216" y="23927"/>
                  </a:cubicBezTo>
                  <a:cubicBezTo>
                    <a:pt x="15050" y="24082"/>
                    <a:pt x="14895" y="24236"/>
                    <a:pt x="14740" y="24391"/>
                  </a:cubicBezTo>
                  <a:lnTo>
                    <a:pt x="13585" y="24391"/>
                  </a:lnTo>
                  <a:cubicBezTo>
                    <a:pt x="14050" y="24034"/>
                    <a:pt x="14502" y="23629"/>
                    <a:pt x="14800" y="23177"/>
                  </a:cubicBezTo>
                  <a:close/>
                  <a:moveTo>
                    <a:pt x="19086" y="23177"/>
                  </a:moveTo>
                  <a:cubicBezTo>
                    <a:pt x="18717" y="23355"/>
                    <a:pt x="18383" y="23617"/>
                    <a:pt x="18062" y="23843"/>
                  </a:cubicBezTo>
                  <a:cubicBezTo>
                    <a:pt x="17812" y="24034"/>
                    <a:pt x="17562" y="24224"/>
                    <a:pt x="17312" y="24415"/>
                  </a:cubicBezTo>
                  <a:cubicBezTo>
                    <a:pt x="16990" y="24415"/>
                    <a:pt x="16657" y="24403"/>
                    <a:pt x="16324" y="24403"/>
                  </a:cubicBezTo>
                  <a:cubicBezTo>
                    <a:pt x="16490" y="24284"/>
                    <a:pt x="16669" y="24165"/>
                    <a:pt x="16836" y="24046"/>
                  </a:cubicBezTo>
                  <a:cubicBezTo>
                    <a:pt x="17145" y="23820"/>
                    <a:pt x="17490" y="23605"/>
                    <a:pt x="17717" y="23296"/>
                  </a:cubicBezTo>
                  <a:cubicBezTo>
                    <a:pt x="17738" y="23252"/>
                    <a:pt x="17701" y="23199"/>
                    <a:pt x="17658" y="23199"/>
                  </a:cubicBezTo>
                  <a:cubicBezTo>
                    <a:pt x="17654" y="23199"/>
                    <a:pt x="17649" y="23199"/>
                    <a:pt x="17645" y="23200"/>
                  </a:cubicBezTo>
                  <a:cubicBezTo>
                    <a:pt x="17288" y="23331"/>
                    <a:pt x="16990" y="23617"/>
                    <a:pt x="16693" y="23855"/>
                  </a:cubicBezTo>
                  <a:cubicBezTo>
                    <a:pt x="16455" y="24034"/>
                    <a:pt x="16228" y="24224"/>
                    <a:pt x="16002" y="24403"/>
                  </a:cubicBezTo>
                  <a:cubicBezTo>
                    <a:pt x="15657" y="24403"/>
                    <a:pt x="15312" y="24403"/>
                    <a:pt x="14954" y="24391"/>
                  </a:cubicBezTo>
                  <a:cubicBezTo>
                    <a:pt x="15085" y="24284"/>
                    <a:pt x="15216" y="24177"/>
                    <a:pt x="15347" y="24058"/>
                  </a:cubicBezTo>
                  <a:cubicBezTo>
                    <a:pt x="15657" y="23772"/>
                    <a:pt x="16002" y="23510"/>
                    <a:pt x="16264" y="23177"/>
                  </a:cubicBezTo>
                  <a:close/>
                  <a:moveTo>
                    <a:pt x="20157" y="23177"/>
                  </a:moveTo>
                  <a:cubicBezTo>
                    <a:pt x="19931" y="23331"/>
                    <a:pt x="19717" y="23534"/>
                    <a:pt x="19515" y="23701"/>
                  </a:cubicBezTo>
                  <a:cubicBezTo>
                    <a:pt x="19229" y="23939"/>
                    <a:pt x="18955" y="24189"/>
                    <a:pt x="18657" y="24427"/>
                  </a:cubicBezTo>
                  <a:cubicBezTo>
                    <a:pt x="18312" y="24415"/>
                    <a:pt x="17955" y="24415"/>
                    <a:pt x="17610" y="24415"/>
                  </a:cubicBezTo>
                  <a:cubicBezTo>
                    <a:pt x="17800" y="24284"/>
                    <a:pt x="17979" y="24153"/>
                    <a:pt x="18169" y="24034"/>
                  </a:cubicBezTo>
                  <a:cubicBezTo>
                    <a:pt x="18550" y="23772"/>
                    <a:pt x="18979" y="23534"/>
                    <a:pt x="19300" y="23200"/>
                  </a:cubicBezTo>
                  <a:cubicBezTo>
                    <a:pt x="19300" y="23189"/>
                    <a:pt x="19300" y="23189"/>
                    <a:pt x="19312" y="23177"/>
                  </a:cubicBezTo>
                  <a:close/>
                  <a:moveTo>
                    <a:pt x="24277" y="23177"/>
                  </a:moveTo>
                  <a:cubicBezTo>
                    <a:pt x="24706" y="23189"/>
                    <a:pt x="25146" y="23200"/>
                    <a:pt x="25587" y="23212"/>
                  </a:cubicBezTo>
                  <a:cubicBezTo>
                    <a:pt x="25468" y="23308"/>
                    <a:pt x="25349" y="23415"/>
                    <a:pt x="25241" y="23498"/>
                  </a:cubicBezTo>
                  <a:cubicBezTo>
                    <a:pt x="24872" y="23808"/>
                    <a:pt x="24491" y="24093"/>
                    <a:pt x="24110" y="24391"/>
                  </a:cubicBezTo>
                  <a:cubicBezTo>
                    <a:pt x="23741" y="24403"/>
                    <a:pt x="23372" y="24415"/>
                    <a:pt x="23015" y="24427"/>
                  </a:cubicBezTo>
                  <a:cubicBezTo>
                    <a:pt x="23265" y="24153"/>
                    <a:pt x="23527" y="23891"/>
                    <a:pt x="23789" y="23629"/>
                  </a:cubicBezTo>
                  <a:cubicBezTo>
                    <a:pt x="23944" y="23474"/>
                    <a:pt x="24110" y="23331"/>
                    <a:pt x="24277" y="23177"/>
                  </a:cubicBezTo>
                  <a:close/>
                  <a:moveTo>
                    <a:pt x="3560" y="22950"/>
                  </a:moveTo>
                  <a:cubicBezTo>
                    <a:pt x="3882" y="23010"/>
                    <a:pt x="4203" y="23046"/>
                    <a:pt x="4536" y="23081"/>
                  </a:cubicBezTo>
                  <a:cubicBezTo>
                    <a:pt x="4310" y="23212"/>
                    <a:pt x="4108" y="23415"/>
                    <a:pt x="3929" y="23581"/>
                  </a:cubicBezTo>
                  <a:cubicBezTo>
                    <a:pt x="3667" y="23808"/>
                    <a:pt x="3417" y="24034"/>
                    <a:pt x="3179" y="24272"/>
                  </a:cubicBezTo>
                  <a:cubicBezTo>
                    <a:pt x="3155" y="24284"/>
                    <a:pt x="3155" y="24308"/>
                    <a:pt x="3167" y="24332"/>
                  </a:cubicBezTo>
                  <a:cubicBezTo>
                    <a:pt x="2643" y="24343"/>
                    <a:pt x="2108" y="24379"/>
                    <a:pt x="1584" y="24439"/>
                  </a:cubicBezTo>
                  <a:cubicBezTo>
                    <a:pt x="1834" y="24236"/>
                    <a:pt x="2060" y="24010"/>
                    <a:pt x="2298" y="23831"/>
                  </a:cubicBezTo>
                  <a:cubicBezTo>
                    <a:pt x="2679" y="23558"/>
                    <a:pt x="3096" y="23284"/>
                    <a:pt x="3429" y="22950"/>
                  </a:cubicBezTo>
                  <a:cubicBezTo>
                    <a:pt x="3453" y="22956"/>
                    <a:pt x="3474" y="22959"/>
                    <a:pt x="3495" y="22959"/>
                  </a:cubicBezTo>
                  <a:cubicBezTo>
                    <a:pt x="3515" y="22959"/>
                    <a:pt x="3536" y="22956"/>
                    <a:pt x="3560" y="22950"/>
                  </a:cubicBezTo>
                  <a:close/>
                  <a:moveTo>
                    <a:pt x="21550" y="23177"/>
                  </a:moveTo>
                  <a:cubicBezTo>
                    <a:pt x="21312" y="23331"/>
                    <a:pt x="21110" y="23546"/>
                    <a:pt x="20908" y="23712"/>
                  </a:cubicBezTo>
                  <a:cubicBezTo>
                    <a:pt x="20634" y="23951"/>
                    <a:pt x="20372" y="24189"/>
                    <a:pt x="20110" y="24439"/>
                  </a:cubicBezTo>
                  <a:cubicBezTo>
                    <a:pt x="19717" y="24427"/>
                    <a:pt x="19324" y="24427"/>
                    <a:pt x="18931" y="24427"/>
                  </a:cubicBezTo>
                  <a:cubicBezTo>
                    <a:pt x="19181" y="24260"/>
                    <a:pt x="19431" y="24082"/>
                    <a:pt x="19669" y="23903"/>
                  </a:cubicBezTo>
                  <a:cubicBezTo>
                    <a:pt x="19943" y="23689"/>
                    <a:pt x="20288" y="23462"/>
                    <a:pt x="20491" y="23177"/>
                  </a:cubicBezTo>
                  <a:close/>
                  <a:moveTo>
                    <a:pt x="22753" y="23177"/>
                  </a:moveTo>
                  <a:cubicBezTo>
                    <a:pt x="22598" y="23331"/>
                    <a:pt x="22443" y="23498"/>
                    <a:pt x="22289" y="23653"/>
                  </a:cubicBezTo>
                  <a:cubicBezTo>
                    <a:pt x="22015" y="23915"/>
                    <a:pt x="21753" y="24177"/>
                    <a:pt x="21491" y="24439"/>
                  </a:cubicBezTo>
                  <a:lnTo>
                    <a:pt x="20372" y="24439"/>
                  </a:lnTo>
                  <a:cubicBezTo>
                    <a:pt x="20586" y="24272"/>
                    <a:pt x="20800" y="24105"/>
                    <a:pt x="21015" y="23927"/>
                  </a:cubicBezTo>
                  <a:cubicBezTo>
                    <a:pt x="21300" y="23712"/>
                    <a:pt x="21646" y="23486"/>
                    <a:pt x="21848" y="23177"/>
                  </a:cubicBezTo>
                  <a:close/>
                  <a:moveTo>
                    <a:pt x="23944" y="23177"/>
                  </a:moveTo>
                  <a:cubicBezTo>
                    <a:pt x="23848" y="23284"/>
                    <a:pt x="23741" y="23391"/>
                    <a:pt x="23646" y="23486"/>
                  </a:cubicBezTo>
                  <a:cubicBezTo>
                    <a:pt x="23348" y="23784"/>
                    <a:pt x="23063" y="24105"/>
                    <a:pt x="22801" y="24427"/>
                  </a:cubicBezTo>
                  <a:cubicBezTo>
                    <a:pt x="22432" y="24439"/>
                    <a:pt x="22074" y="24451"/>
                    <a:pt x="21729" y="24451"/>
                  </a:cubicBezTo>
                  <a:lnTo>
                    <a:pt x="21705" y="24451"/>
                  </a:lnTo>
                  <a:cubicBezTo>
                    <a:pt x="21943" y="24212"/>
                    <a:pt x="22170" y="23986"/>
                    <a:pt x="22396" y="23760"/>
                  </a:cubicBezTo>
                  <a:cubicBezTo>
                    <a:pt x="22586" y="23570"/>
                    <a:pt x="22789" y="23379"/>
                    <a:pt x="22979" y="23177"/>
                  </a:cubicBezTo>
                  <a:close/>
                  <a:moveTo>
                    <a:pt x="28551" y="23260"/>
                  </a:moveTo>
                  <a:cubicBezTo>
                    <a:pt x="28266" y="23462"/>
                    <a:pt x="28039" y="23748"/>
                    <a:pt x="27813" y="23998"/>
                  </a:cubicBezTo>
                  <a:cubicBezTo>
                    <a:pt x="27670" y="24165"/>
                    <a:pt x="27539" y="24343"/>
                    <a:pt x="27408" y="24510"/>
                  </a:cubicBezTo>
                  <a:cubicBezTo>
                    <a:pt x="26932" y="24439"/>
                    <a:pt x="26444" y="24403"/>
                    <a:pt x="25944" y="24379"/>
                  </a:cubicBezTo>
                  <a:cubicBezTo>
                    <a:pt x="26158" y="24201"/>
                    <a:pt x="26373" y="24022"/>
                    <a:pt x="26587" y="23843"/>
                  </a:cubicBezTo>
                  <a:cubicBezTo>
                    <a:pt x="26646" y="23784"/>
                    <a:pt x="27063" y="23462"/>
                    <a:pt x="27242" y="23272"/>
                  </a:cubicBezTo>
                  <a:cubicBezTo>
                    <a:pt x="27424" y="23277"/>
                    <a:pt x="27605" y="23280"/>
                    <a:pt x="27785" y="23280"/>
                  </a:cubicBezTo>
                  <a:cubicBezTo>
                    <a:pt x="28039" y="23280"/>
                    <a:pt x="28293" y="23274"/>
                    <a:pt x="28551" y="23260"/>
                  </a:cubicBezTo>
                  <a:close/>
                  <a:moveTo>
                    <a:pt x="29802" y="23153"/>
                  </a:moveTo>
                  <a:lnTo>
                    <a:pt x="29802" y="23153"/>
                  </a:lnTo>
                  <a:cubicBezTo>
                    <a:pt x="29599" y="23284"/>
                    <a:pt x="29397" y="23415"/>
                    <a:pt x="29206" y="23558"/>
                  </a:cubicBezTo>
                  <a:cubicBezTo>
                    <a:pt x="28789" y="23855"/>
                    <a:pt x="28254" y="24177"/>
                    <a:pt x="27968" y="24617"/>
                  </a:cubicBezTo>
                  <a:cubicBezTo>
                    <a:pt x="27861" y="24593"/>
                    <a:pt x="27742" y="24570"/>
                    <a:pt x="27623" y="24558"/>
                  </a:cubicBezTo>
                  <a:cubicBezTo>
                    <a:pt x="27754" y="24415"/>
                    <a:pt x="27897" y="24272"/>
                    <a:pt x="28027" y="24129"/>
                  </a:cubicBezTo>
                  <a:cubicBezTo>
                    <a:pt x="28289" y="23867"/>
                    <a:pt x="28599" y="23617"/>
                    <a:pt x="28801" y="23320"/>
                  </a:cubicBezTo>
                  <a:cubicBezTo>
                    <a:pt x="28825" y="23296"/>
                    <a:pt x="28825" y="23272"/>
                    <a:pt x="28813" y="23248"/>
                  </a:cubicBezTo>
                  <a:cubicBezTo>
                    <a:pt x="29147" y="23224"/>
                    <a:pt x="29480" y="23200"/>
                    <a:pt x="29802" y="23153"/>
                  </a:cubicBezTo>
                  <a:close/>
                  <a:moveTo>
                    <a:pt x="11093" y="1"/>
                  </a:moveTo>
                  <a:cubicBezTo>
                    <a:pt x="8526" y="1"/>
                    <a:pt x="5954" y="112"/>
                    <a:pt x="3489" y="543"/>
                  </a:cubicBezTo>
                  <a:cubicBezTo>
                    <a:pt x="3465" y="531"/>
                    <a:pt x="3441" y="531"/>
                    <a:pt x="3405" y="531"/>
                  </a:cubicBezTo>
                  <a:cubicBezTo>
                    <a:pt x="2810" y="638"/>
                    <a:pt x="2286" y="983"/>
                    <a:pt x="1798" y="1341"/>
                  </a:cubicBezTo>
                  <a:cubicBezTo>
                    <a:pt x="1369" y="1650"/>
                    <a:pt x="786" y="1995"/>
                    <a:pt x="524" y="2472"/>
                  </a:cubicBezTo>
                  <a:cubicBezTo>
                    <a:pt x="453" y="2603"/>
                    <a:pt x="500" y="2722"/>
                    <a:pt x="595" y="2781"/>
                  </a:cubicBezTo>
                  <a:cubicBezTo>
                    <a:pt x="417" y="6508"/>
                    <a:pt x="238" y="10235"/>
                    <a:pt x="191" y="13973"/>
                  </a:cubicBezTo>
                  <a:cubicBezTo>
                    <a:pt x="167" y="15771"/>
                    <a:pt x="167" y="17569"/>
                    <a:pt x="203" y="19367"/>
                  </a:cubicBezTo>
                  <a:cubicBezTo>
                    <a:pt x="238" y="21022"/>
                    <a:pt x="0" y="23058"/>
                    <a:pt x="548" y="24641"/>
                  </a:cubicBezTo>
                  <a:cubicBezTo>
                    <a:pt x="505" y="24801"/>
                    <a:pt x="634" y="24932"/>
                    <a:pt x="782" y="24932"/>
                  </a:cubicBezTo>
                  <a:cubicBezTo>
                    <a:pt x="799" y="24932"/>
                    <a:pt x="816" y="24931"/>
                    <a:pt x="834" y="24927"/>
                  </a:cubicBezTo>
                  <a:cubicBezTo>
                    <a:pt x="848" y="24930"/>
                    <a:pt x="863" y="24931"/>
                    <a:pt x="876" y="24931"/>
                  </a:cubicBezTo>
                  <a:cubicBezTo>
                    <a:pt x="917" y="24931"/>
                    <a:pt x="953" y="24918"/>
                    <a:pt x="988" y="24891"/>
                  </a:cubicBezTo>
                  <a:cubicBezTo>
                    <a:pt x="2163" y="25080"/>
                    <a:pt x="3376" y="25116"/>
                    <a:pt x="4588" y="25116"/>
                  </a:cubicBezTo>
                  <a:cubicBezTo>
                    <a:pt x="5331" y="25116"/>
                    <a:pt x="6073" y="25103"/>
                    <a:pt x="6807" y="25103"/>
                  </a:cubicBezTo>
                  <a:cubicBezTo>
                    <a:pt x="6987" y="25103"/>
                    <a:pt x="7167" y="25103"/>
                    <a:pt x="7346" y="25105"/>
                  </a:cubicBezTo>
                  <a:cubicBezTo>
                    <a:pt x="9739" y="25117"/>
                    <a:pt x="12133" y="25153"/>
                    <a:pt x="14538" y="25177"/>
                  </a:cubicBezTo>
                  <a:cubicBezTo>
                    <a:pt x="16931" y="25201"/>
                    <a:pt x="19324" y="25225"/>
                    <a:pt x="21729" y="25236"/>
                  </a:cubicBezTo>
                  <a:cubicBezTo>
                    <a:pt x="22880" y="25243"/>
                    <a:pt x="24134" y="25348"/>
                    <a:pt x="25368" y="25348"/>
                  </a:cubicBezTo>
                  <a:cubicBezTo>
                    <a:pt x="26367" y="25348"/>
                    <a:pt x="27355" y="25279"/>
                    <a:pt x="28266" y="25034"/>
                  </a:cubicBezTo>
                  <a:cubicBezTo>
                    <a:pt x="28313" y="25022"/>
                    <a:pt x="28337" y="24998"/>
                    <a:pt x="28361" y="24963"/>
                  </a:cubicBezTo>
                  <a:cubicBezTo>
                    <a:pt x="28825" y="24713"/>
                    <a:pt x="29230" y="24248"/>
                    <a:pt x="29647" y="23939"/>
                  </a:cubicBezTo>
                  <a:cubicBezTo>
                    <a:pt x="29980" y="23689"/>
                    <a:pt x="30337" y="23462"/>
                    <a:pt x="30647" y="23189"/>
                  </a:cubicBezTo>
                  <a:cubicBezTo>
                    <a:pt x="30664" y="23192"/>
                    <a:pt x="30681" y="23194"/>
                    <a:pt x="30699" y="23194"/>
                  </a:cubicBezTo>
                  <a:cubicBezTo>
                    <a:pt x="30805" y="23194"/>
                    <a:pt x="30916" y="23132"/>
                    <a:pt x="30956" y="23010"/>
                  </a:cubicBezTo>
                  <a:cubicBezTo>
                    <a:pt x="31421" y="21450"/>
                    <a:pt x="31183" y="19557"/>
                    <a:pt x="31195" y="17938"/>
                  </a:cubicBezTo>
                  <a:cubicBezTo>
                    <a:pt x="31195" y="16045"/>
                    <a:pt x="31195" y="14152"/>
                    <a:pt x="31147" y="12259"/>
                  </a:cubicBezTo>
                  <a:cubicBezTo>
                    <a:pt x="31040" y="8603"/>
                    <a:pt x="30897" y="4972"/>
                    <a:pt x="30540" y="1329"/>
                  </a:cubicBezTo>
                  <a:cubicBezTo>
                    <a:pt x="30742" y="1245"/>
                    <a:pt x="30694" y="900"/>
                    <a:pt x="30480" y="841"/>
                  </a:cubicBezTo>
                  <a:cubicBezTo>
                    <a:pt x="28468" y="281"/>
                    <a:pt x="26075" y="460"/>
                    <a:pt x="23991" y="352"/>
                  </a:cubicBezTo>
                  <a:cubicBezTo>
                    <a:pt x="21646" y="233"/>
                    <a:pt x="19300" y="150"/>
                    <a:pt x="16943" y="102"/>
                  </a:cubicBezTo>
                  <a:cubicBezTo>
                    <a:pt x="15030" y="66"/>
                    <a:pt x="13063" y="1"/>
                    <a:pt x="1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" name="Google Shape;367;p20">
            <a:extLst>
              <a:ext uri="{FF2B5EF4-FFF2-40B4-BE49-F238E27FC236}">
                <a16:creationId xmlns:a16="http://schemas.microsoft.com/office/drawing/2014/main" id="{ABD4488F-78F3-2A41-A0B9-11AA3091647C}"/>
              </a:ext>
            </a:extLst>
          </p:cNvPr>
          <p:cNvGrpSpPr/>
          <p:nvPr/>
        </p:nvGrpSpPr>
        <p:grpSpPr>
          <a:xfrm>
            <a:off x="3266088" y="3388082"/>
            <a:ext cx="2396260" cy="1080335"/>
            <a:chOff x="4119291" y="1397737"/>
            <a:chExt cx="886779" cy="715384"/>
          </a:xfrm>
        </p:grpSpPr>
        <p:sp>
          <p:nvSpPr>
            <p:cNvPr id="53" name="Google Shape;368;p20">
              <a:extLst>
                <a:ext uri="{FF2B5EF4-FFF2-40B4-BE49-F238E27FC236}">
                  <a16:creationId xmlns:a16="http://schemas.microsoft.com/office/drawing/2014/main" id="{EF574D54-8F3D-9349-9F82-11C419AB3FAF}"/>
                </a:ext>
              </a:extLst>
            </p:cNvPr>
            <p:cNvSpPr/>
            <p:nvPr/>
          </p:nvSpPr>
          <p:spPr>
            <a:xfrm>
              <a:off x="4244621" y="1468276"/>
              <a:ext cx="706014" cy="574300"/>
            </a:xfrm>
            <a:custGeom>
              <a:avLst/>
              <a:gdLst/>
              <a:ahLst/>
              <a:cxnLst/>
              <a:rect l="l" t="t" r="r" b="b"/>
              <a:pathLst>
                <a:path w="25016" h="20349" extrusionOk="0">
                  <a:moveTo>
                    <a:pt x="0" y="1"/>
                  </a:moveTo>
                  <a:cubicBezTo>
                    <a:pt x="0" y="1"/>
                    <a:pt x="0" y="6954"/>
                    <a:pt x="107" y="12252"/>
                  </a:cubicBezTo>
                  <a:cubicBezTo>
                    <a:pt x="203" y="17551"/>
                    <a:pt x="107" y="20349"/>
                    <a:pt x="107" y="20349"/>
                  </a:cubicBezTo>
                  <a:lnTo>
                    <a:pt x="24908" y="19932"/>
                  </a:lnTo>
                  <a:lnTo>
                    <a:pt x="25015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Programación orientada a objetos</a:t>
              </a:r>
            </a:p>
          </p:txBody>
        </p:sp>
        <p:sp>
          <p:nvSpPr>
            <p:cNvPr id="54" name="Google Shape;369;p20">
              <a:extLst>
                <a:ext uri="{FF2B5EF4-FFF2-40B4-BE49-F238E27FC236}">
                  <a16:creationId xmlns:a16="http://schemas.microsoft.com/office/drawing/2014/main" id="{0859C4DD-D538-2240-9F39-B304334C0097}"/>
                </a:ext>
              </a:extLst>
            </p:cNvPr>
            <p:cNvSpPr/>
            <p:nvPr/>
          </p:nvSpPr>
          <p:spPr>
            <a:xfrm>
              <a:off x="4119291" y="1397737"/>
              <a:ext cx="886779" cy="715384"/>
            </a:xfrm>
            <a:custGeom>
              <a:avLst/>
              <a:gdLst/>
              <a:ahLst/>
              <a:cxnLst/>
              <a:rect l="l" t="t" r="r" b="b"/>
              <a:pathLst>
                <a:path w="31421" h="25348" extrusionOk="0">
                  <a:moveTo>
                    <a:pt x="3239" y="972"/>
                  </a:moveTo>
                  <a:lnTo>
                    <a:pt x="3239" y="972"/>
                  </a:lnTo>
                  <a:cubicBezTo>
                    <a:pt x="3227" y="1329"/>
                    <a:pt x="3215" y="1686"/>
                    <a:pt x="3191" y="2043"/>
                  </a:cubicBezTo>
                  <a:cubicBezTo>
                    <a:pt x="2405" y="2436"/>
                    <a:pt x="1667" y="3019"/>
                    <a:pt x="953" y="3531"/>
                  </a:cubicBezTo>
                  <a:cubicBezTo>
                    <a:pt x="941" y="3269"/>
                    <a:pt x="941" y="3007"/>
                    <a:pt x="941" y="2757"/>
                  </a:cubicBezTo>
                  <a:cubicBezTo>
                    <a:pt x="1405" y="2507"/>
                    <a:pt x="1822" y="2031"/>
                    <a:pt x="2239" y="1722"/>
                  </a:cubicBezTo>
                  <a:cubicBezTo>
                    <a:pt x="2584" y="1483"/>
                    <a:pt x="2929" y="1245"/>
                    <a:pt x="3239" y="972"/>
                  </a:cubicBezTo>
                  <a:close/>
                  <a:moveTo>
                    <a:pt x="3179" y="2198"/>
                  </a:moveTo>
                  <a:cubicBezTo>
                    <a:pt x="3167" y="2531"/>
                    <a:pt x="3155" y="2865"/>
                    <a:pt x="3132" y="3210"/>
                  </a:cubicBezTo>
                  <a:cubicBezTo>
                    <a:pt x="2774" y="3388"/>
                    <a:pt x="2441" y="3662"/>
                    <a:pt x="2108" y="3877"/>
                  </a:cubicBezTo>
                  <a:cubicBezTo>
                    <a:pt x="1727" y="4115"/>
                    <a:pt x="1334" y="4353"/>
                    <a:pt x="953" y="4591"/>
                  </a:cubicBezTo>
                  <a:cubicBezTo>
                    <a:pt x="953" y="4281"/>
                    <a:pt x="953" y="3984"/>
                    <a:pt x="953" y="3674"/>
                  </a:cubicBezTo>
                  <a:cubicBezTo>
                    <a:pt x="1691" y="3198"/>
                    <a:pt x="2500" y="2746"/>
                    <a:pt x="3179" y="2198"/>
                  </a:cubicBezTo>
                  <a:close/>
                  <a:moveTo>
                    <a:pt x="3120" y="3424"/>
                  </a:moveTo>
                  <a:lnTo>
                    <a:pt x="3120" y="3424"/>
                  </a:lnTo>
                  <a:cubicBezTo>
                    <a:pt x="3108" y="3769"/>
                    <a:pt x="3096" y="4115"/>
                    <a:pt x="3084" y="4472"/>
                  </a:cubicBezTo>
                  <a:cubicBezTo>
                    <a:pt x="2346" y="4853"/>
                    <a:pt x="1643" y="5353"/>
                    <a:pt x="965" y="5853"/>
                  </a:cubicBezTo>
                  <a:cubicBezTo>
                    <a:pt x="965" y="5484"/>
                    <a:pt x="965" y="5115"/>
                    <a:pt x="953" y="4746"/>
                  </a:cubicBezTo>
                  <a:cubicBezTo>
                    <a:pt x="1381" y="4520"/>
                    <a:pt x="1786" y="4281"/>
                    <a:pt x="2191" y="4031"/>
                  </a:cubicBezTo>
                  <a:cubicBezTo>
                    <a:pt x="2500" y="3841"/>
                    <a:pt x="2834" y="3650"/>
                    <a:pt x="3120" y="3424"/>
                  </a:cubicBezTo>
                  <a:close/>
                  <a:moveTo>
                    <a:pt x="3072" y="4674"/>
                  </a:moveTo>
                  <a:lnTo>
                    <a:pt x="3072" y="4674"/>
                  </a:lnTo>
                  <a:cubicBezTo>
                    <a:pt x="3060" y="5032"/>
                    <a:pt x="3036" y="5401"/>
                    <a:pt x="3024" y="5758"/>
                  </a:cubicBezTo>
                  <a:cubicBezTo>
                    <a:pt x="2691" y="5889"/>
                    <a:pt x="2381" y="6091"/>
                    <a:pt x="2084" y="6258"/>
                  </a:cubicBezTo>
                  <a:cubicBezTo>
                    <a:pt x="1715" y="6460"/>
                    <a:pt x="1334" y="6675"/>
                    <a:pt x="965" y="6889"/>
                  </a:cubicBezTo>
                  <a:cubicBezTo>
                    <a:pt x="965" y="6603"/>
                    <a:pt x="965" y="6317"/>
                    <a:pt x="965" y="6032"/>
                  </a:cubicBezTo>
                  <a:cubicBezTo>
                    <a:pt x="1679" y="5615"/>
                    <a:pt x="2417" y="5174"/>
                    <a:pt x="3072" y="4674"/>
                  </a:cubicBezTo>
                  <a:close/>
                  <a:moveTo>
                    <a:pt x="3012" y="5972"/>
                  </a:moveTo>
                  <a:lnTo>
                    <a:pt x="3012" y="5972"/>
                  </a:lnTo>
                  <a:cubicBezTo>
                    <a:pt x="3001" y="6365"/>
                    <a:pt x="2989" y="6758"/>
                    <a:pt x="2977" y="7151"/>
                  </a:cubicBezTo>
                  <a:cubicBezTo>
                    <a:pt x="2262" y="7389"/>
                    <a:pt x="1596" y="7877"/>
                    <a:pt x="976" y="8318"/>
                  </a:cubicBezTo>
                  <a:cubicBezTo>
                    <a:pt x="976" y="7877"/>
                    <a:pt x="976" y="7449"/>
                    <a:pt x="976" y="7020"/>
                  </a:cubicBezTo>
                  <a:cubicBezTo>
                    <a:pt x="1369" y="6817"/>
                    <a:pt x="1774" y="6615"/>
                    <a:pt x="2167" y="6413"/>
                  </a:cubicBezTo>
                  <a:cubicBezTo>
                    <a:pt x="2441" y="6270"/>
                    <a:pt x="2751" y="6139"/>
                    <a:pt x="3012" y="5972"/>
                  </a:cubicBezTo>
                  <a:close/>
                  <a:moveTo>
                    <a:pt x="2965" y="7282"/>
                  </a:moveTo>
                  <a:lnTo>
                    <a:pt x="2965" y="7282"/>
                  </a:lnTo>
                  <a:cubicBezTo>
                    <a:pt x="2953" y="7699"/>
                    <a:pt x="2941" y="8103"/>
                    <a:pt x="2929" y="8520"/>
                  </a:cubicBezTo>
                  <a:cubicBezTo>
                    <a:pt x="2620" y="8592"/>
                    <a:pt x="2346" y="8758"/>
                    <a:pt x="2072" y="8901"/>
                  </a:cubicBezTo>
                  <a:cubicBezTo>
                    <a:pt x="1703" y="9080"/>
                    <a:pt x="1334" y="9270"/>
                    <a:pt x="976" y="9461"/>
                  </a:cubicBezTo>
                  <a:cubicBezTo>
                    <a:pt x="976" y="9127"/>
                    <a:pt x="976" y="8806"/>
                    <a:pt x="976" y="8472"/>
                  </a:cubicBezTo>
                  <a:cubicBezTo>
                    <a:pt x="1631" y="8080"/>
                    <a:pt x="2358" y="7746"/>
                    <a:pt x="2965" y="7282"/>
                  </a:cubicBezTo>
                  <a:close/>
                  <a:moveTo>
                    <a:pt x="2917" y="8722"/>
                  </a:moveTo>
                  <a:cubicBezTo>
                    <a:pt x="2893" y="9389"/>
                    <a:pt x="2881" y="10056"/>
                    <a:pt x="2870" y="10723"/>
                  </a:cubicBezTo>
                  <a:cubicBezTo>
                    <a:pt x="2227" y="10913"/>
                    <a:pt x="1619" y="11354"/>
                    <a:pt x="1084" y="11687"/>
                  </a:cubicBezTo>
                  <a:cubicBezTo>
                    <a:pt x="1034" y="11727"/>
                    <a:pt x="1059" y="11791"/>
                    <a:pt x="1103" y="11791"/>
                  </a:cubicBezTo>
                  <a:cubicBezTo>
                    <a:pt x="1112" y="11791"/>
                    <a:pt x="1121" y="11788"/>
                    <a:pt x="1131" y="11782"/>
                  </a:cubicBezTo>
                  <a:cubicBezTo>
                    <a:pt x="1477" y="11592"/>
                    <a:pt x="1834" y="11425"/>
                    <a:pt x="2179" y="11270"/>
                  </a:cubicBezTo>
                  <a:cubicBezTo>
                    <a:pt x="2405" y="11163"/>
                    <a:pt x="2643" y="11068"/>
                    <a:pt x="2870" y="10961"/>
                  </a:cubicBezTo>
                  <a:lnTo>
                    <a:pt x="2870" y="10961"/>
                  </a:lnTo>
                  <a:cubicBezTo>
                    <a:pt x="2858" y="11306"/>
                    <a:pt x="2846" y="11651"/>
                    <a:pt x="2846" y="12009"/>
                  </a:cubicBezTo>
                  <a:cubicBezTo>
                    <a:pt x="2191" y="12175"/>
                    <a:pt x="1548" y="12592"/>
                    <a:pt x="988" y="12961"/>
                  </a:cubicBezTo>
                  <a:cubicBezTo>
                    <a:pt x="988" y="12247"/>
                    <a:pt x="976" y="11532"/>
                    <a:pt x="976" y="10818"/>
                  </a:cubicBezTo>
                  <a:cubicBezTo>
                    <a:pt x="1596" y="10485"/>
                    <a:pt x="2370" y="10199"/>
                    <a:pt x="2858" y="9711"/>
                  </a:cubicBezTo>
                  <a:cubicBezTo>
                    <a:pt x="2879" y="9689"/>
                    <a:pt x="2862" y="9638"/>
                    <a:pt x="2822" y="9638"/>
                  </a:cubicBezTo>
                  <a:cubicBezTo>
                    <a:pt x="2818" y="9638"/>
                    <a:pt x="2814" y="9638"/>
                    <a:pt x="2810" y="9639"/>
                  </a:cubicBezTo>
                  <a:cubicBezTo>
                    <a:pt x="2167" y="9818"/>
                    <a:pt x="1548" y="10306"/>
                    <a:pt x="976" y="10663"/>
                  </a:cubicBezTo>
                  <a:cubicBezTo>
                    <a:pt x="976" y="10318"/>
                    <a:pt x="976" y="9961"/>
                    <a:pt x="976" y="9615"/>
                  </a:cubicBezTo>
                  <a:cubicBezTo>
                    <a:pt x="1357" y="9461"/>
                    <a:pt x="1727" y="9294"/>
                    <a:pt x="2096" y="9115"/>
                  </a:cubicBezTo>
                  <a:cubicBezTo>
                    <a:pt x="2370" y="8996"/>
                    <a:pt x="2667" y="8889"/>
                    <a:pt x="2917" y="8722"/>
                  </a:cubicBezTo>
                  <a:close/>
                  <a:moveTo>
                    <a:pt x="2846" y="12223"/>
                  </a:moveTo>
                  <a:cubicBezTo>
                    <a:pt x="2834" y="12568"/>
                    <a:pt x="2834" y="12902"/>
                    <a:pt x="2834" y="13247"/>
                  </a:cubicBezTo>
                  <a:cubicBezTo>
                    <a:pt x="2179" y="13402"/>
                    <a:pt x="1572" y="13747"/>
                    <a:pt x="988" y="14092"/>
                  </a:cubicBezTo>
                  <a:cubicBezTo>
                    <a:pt x="988" y="14045"/>
                    <a:pt x="988" y="14009"/>
                    <a:pt x="988" y="13973"/>
                  </a:cubicBezTo>
                  <a:cubicBezTo>
                    <a:pt x="988" y="13699"/>
                    <a:pt x="988" y="13425"/>
                    <a:pt x="988" y="13152"/>
                  </a:cubicBezTo>
                  <a:cubicBezTo>
                    <a:pt x="1310" y="12973"/>
                    <a:pt x="1631" y="12806"/>
                    <a:pt x="1953" y="12640"/>
                  </a:cubicBezTo>
                  <a:cubicBezTo>
                    <a:pt x="2239" y="12497"/>
                    <a:pt x="2560" y="12378"/>
                    <a:pt x="2846" y="12223"/>
                  </a:cubicBezTo>
                  <a:close/>
                  <a:moveTo>
                    <a:pt x="2834" y="13437"/>
                  </a:moveTo>
                  <a:cubicBezTo>
                    <a:pt x="2834" y="13735"/>
                    <a:pt x="2822" y="14045"/>
                    <a:pt x="2822" y="14342"/>
                  </a:cubicBezTo>
                  <a:cubicBezTo>
                    <a:pt x="2560" y="14437"/>
                    <a:pt x="2286" y="14628"/>
                    <a:pt x="2060" y="14747"/>
                  </a:cubicBezTo>
                  <a:cubicBezTo>
                    <a:pt x="1703" y="14949"/>
                    <a:pt x="1346" y="15164"/>
                    <a:pt x="1000" y="15378"/>
                  </a:cubicBezTo>
                  <a:cubicBezTo>
                    <a:pt x="988" y="15009"/>
                    <a:pt x="988" y="14640"/>
                    <a:pt x="988" y="14271"/>
                  </a:cubicBezTo>
                  <a:cubicBezTo>
                    <a:pt x="1596" y="13985"/>
                    <a:pt x="2250" y="13759"/>
                    <a:pt x="2834" y="13437"/>
                  </a:cubicBezTo>
                  <a:close/>
                  <a:moveTo>
                    <a:pt x="2822" y="14545"/>
                  </a:moveTo>
                  <a:cubicBezTo>
                    <a:pt x="2822" y="14926"/>
                    <a:pt x="2834" y="15295"/>
                    <a:pt x="2834" y="15676"/>
                  </a:cubicBezTo>
                  <a:cubicBezTo>
                    <a:pt x="2179" y="15795"/>
                    <a:pt x="1548" y="16188"/>
                    <a:pt x="1000" y="16569"/>
                  </a:cubicBezTo>
                  <a:cubicBezTo>
                    <a:pt x="1000" y="16223"/>
                    <a:pt x="1000" y="15878"/>
                    <a:pt x="1000" y="15533"/>
                  </a:cubicBezTo>
                  <a:cubicBezTo>
                    <a:pt x="1334" y="15366"/>
                    <a:pt x="1679" y="15188"/>
                    <a:pt x="2012" y="15021"/>
                  </a:cubicBezTo>
                  <a:cubicBezTo>
                    <a:pt x="2191" y="14926"/>
                    <a:pt x="2370" y="14830"/>
                    <a:pt x="2548" y="14735"/>
                  </a:cubicBezTo>
                  <a:cubicBezTo>
                    <a:pt x="2608" y="14699"/>
                    <a:pt x="2715" y="14604"/>
                    <a:pt x="2822" y="14545"/>
                  </a:cubicBezTo>
                  <a:close/>
                  <a:moveTo>
                    <a:pt x="2834" y="15854"/>
                  </a:moveTo>
                  <a:cubicBezTo>
                    <a:pt x="2834" y="16211"/>
                    <a:pt x="2846" y="16569"/>
                    <a:pt x="2846" y="16938"/>
                  </a:cubicBezTo>
                  <a:cubicBezTo>
                    <a:pt x="2524" y="17045"/>
                    <a:pt x="2227" y="17235"/>
                    <a:pt x="1929" y="17414"/>
                  </a:cubicBezTo>
                  <a:cubicBezTo>
                    <a:pt x="1619" y="17593"/>
                    <a:pt x="1322" y="17783"/>
                    <a:pt x="1024" y="17986"/>
                  </a:cubicBezTo>
                  <a:cubicBezTo>
                    <a:pt x="1024" y="17581"/>
                    <a:pt x="1012" y="17176"/>
                    <a:pt x="1000" y="16771"/>
                  </a:cubicBezTo>
                  <a:cubicBezTo>
                    <a:pt x="1310" y="16592"/>
                    <a:pt x="1619" y="16414"/>
                    <a:pt x="1941" y="16259"/>
                  </a:cubicBezTo>
                  <a:cubicBezTo>
                    <a:pt x="2227" y="16116"/>
                    <a:pt x="2548" y="15997"/>
                    <a:pt x="2834" y="15854"/>
                  </a:cubicBezTo>
                  <a:close/>
                  <a:moveTo>
                    <a:pt x="2846" y="17140"/>
                  </a:moveTo>
                  <a:cubicBezTo>
                    <a:pt x="2846" y="17235"/>
                    <a:pt x="2846" y="17331"/>
                    <a:pt x="2846" y="17426"/>
                  </a:cubicBezTo>
                  <a:cubicBezTo>
                    <a:pt x="2858" y="17616"/>
                    <a:pt x="2858" y="17807"/>
                    <a:pt x="2858" y="17997"/>
                  </a:cubicBezTo>
                  <a:cubicBezTo>
                    <a:pt x="2572" y="18116"/>
                    <a:pt x="2322" y="18283"/>
                    <a:pt x="2060" y="18438"/>
                  </a:cubicBezTo>
                  <a:cubicBezTo>
                    <a:pt x="1715" y="18628"/>
                    <a:pt x="1381" y="18831"/>
                    <a:pt x="1048" y="19045"/>
                  </a:cubicBezTo>
                  <a:cubicBezTo>
                    <a:pt x="1036" y="18748"/>
                    <a:pt x="1036" y="18462"/>
                    <a:pt x="1024" y="18176"/>
                  </a:cubicBezTo>
                  <a:cubicBezTo>
                    <a:pt x="1369" y="17986"/>
                    <a:pt x="1703" y="17795"/>
                    <a:pt x="2048" y="17605"/>
                  </a:cubicBezTo>
                  <a:cubicBezTo>
                    <a:pt x="2310" y="17462"/>
                    <a:pt x="2596" y="17319"/>
                    <a:pt x="2846" y="17140"/>
                  </a:cubicBezTo>
                  <a:close/>
                  <a:moveTo>
                    <a:pt x="2846" y="18259"/>
                  </a:moveTo>
                  <a:cubicBezTo>
                    <a:pt x="2846" y="18533"/>
                    <a:pt x="2846" y="18819"/>
                    <a:pt x="2834" y="19093"/>
                  </a:cubicBezTo>
                  <a:cubicBezTo>
                    <a:pt x="2215" y="19319"/>
                    <a:pt x="1619" y="19640"/>
                    <a:pt x="1072" y="20010"/>
                  </a:cubicBezTo>
                  <a:cubicBezTo>
                    <a:pt x="1060" y="19891"/>
                    <a:pt x="1060" y="19783"/>
                    <a:pt x="1060" y="19664"/>
                  </a:cubicBezTo>
                  <a:cubicBezTo>
                    <a:pt x="1048" y="19521"/>
                    <a:pt x="1048" y="19379"/>
                    <a:pt x="1048" y="19248"/>
                  </a:cubicBezTo>
                  <a:cubicBezTo>
                    <a:pt x="1631" y="18974"/>
                    <a:pt x="2322" y="18676"/>
                    <a:pt x="2846" y="18259"/>
                  </a:cubicBezTo>
                  <a:close/>
                  <a:moveTo>
                    <a:pt x="2834" y="19319"/>
                  </a:moveTo>
                  <a:cubicBezTo>
                    <a:pt x="2834" y="19581"/>
                    <a:pt x="2834" y="19843"/>
                    <a:pt x="2834" y="20105"/>
                  </a:cubicBezTo>
                  <a:cubicBezTo>
                    <a:pt x="2667" y="20176"/>
                    <a:pt x="2512" y="20272"/>
                    <a:pt x="2358" y="20367"/>
                  </a:cubicBezTo>
                  <a:cubicBezTo>
                    <a:pt x="1941" y="20617"/>
                    <a:pt x="1536" y="20891"/>
                    <a:pt x="1155" y="21164"/>
                  </a:cubicBezTo>
                  <a:cubicBezTo>
                    <a:pt x="1119" y="20843"/>
                    <a:pt x="1096" y="20510"/>
                    <a:pt x="1084" y="20200"/>
                  </a:cubicBezTo>
                  <a:cubicBezTo>
                    <a:pt x="1381" y="20010"/>
                    <a:pt x="1703" y="19819"/>
                    <a:pt x="2024" y="19664"/>
                  </a:cubicBezTo>
                  <a:cubicBezTo>
                    <a:pt x="2286" y="19545"/>
                    <a:pt x="2548" y="19426"/>
                    <a:pt x="2810" y="19319"/>
                  </a:cubicBezTo>
                  <a:close/>
                  <a:moveTo>
                    <a:pt x="2846" y="20391"/>
                  </a:moveTo>
                  <a:cubicBezTo>
                    <a:pt x="2858" y="20724"/>
                    <a:pt x="2870" y="21057"/>
                    <a:pt x="2917" y="21379"/>
                  </a:cubicBezTo>
                  <a:cubicBezTo>
                    <a:pt x="2679" y="21498"/>
                    <a:pt x="2453" y="21665"/>
                    <a:pt x="2215" y="21807"/>
                  </a:cubicBezTo>
                  <a:cubicBezTo>
                    <a:pt x="1893" y="21998"/>
                    <a:pt x="1572" y="22188"/>
                    <a:pt x="1238" y="22367"/>
                  </a:cubicBezTo>
                  <a:cubicBezTo>
                    <a:pt x="1215" y="22022"/>
                    <a:pt x="1191" y="21688"/>
                    <a:pt x="1167" y="21343"/>
                  </a:cubicBezTo>
                  <a:cubicBezTo>
                    <a:pt x="1727" y="21022"/>
                    <a:pt x="2274" y="20700"/>
                    <a:pt x="2846" y="20391"/>
                  </a:cubicBezTo>
                  <a:close/>
                  <a:moveTo>
                    <a:pt x="3584" y="805"/>
                  </a:moveTo>
                  <a:cubicBezTo>
                    <a:pt x="4902" y="878"/>
                    <a:pt x="6227" y="901"/>
                    <a:pt x="7554" y="901"/>
                  </a:cubicBezTo>
                  <a:cubicBezTo>
                    <a:pt x="9916" y="901"/>
                    <a:pt x="12287" y="827"/>
                    <a:pt x="14652" y="827"/>
                  </a:cubicBezTo>
                  <a:cubicBezTo>
                    <a:pt x="15520" y="827"/>
                    <a:pt x="16387" y="837"/>
                    <a:pt x="17252" y="864"/>
                  </a:cubicBezTo>
                  <a:cubicBezTo>
                    <a:pt x="19503" y="936"/>
                    <a:pt x="21741" y="1019"/>
                    <a:pt x="23991" y="1138"/>
                  </a:cubicBezTo>
                  <a:cubicBezTo>
                    <a:pt x="25546" y="1212"/>
                    <a:pt x="27208" y="1459"/>
                    <a:pt x="28817" y="1459"/>
                  </a:cubicBezTo>
                  <a:cubicBezTo>
                    <a:pt x="29278" y="1459"/>
                    <a:pt x="29734" y="1439"/>
                    <a:pt x="30183" y="1388"/>
                  </a:cubicBezTo>
                  <a:cubicBezTo>
                    <a:pt x="30242" y="5008"/>
                    <a:pt x="30337" y="8639"/>
                    <a:pt x="30325" y="12259"/>
                  </a:cubicBezTo>
                  <a:cubicBezTo>
                    <a:pt x="30325" y="14056"/>
                    <a:pt x="30337" y="15842"/>
                    <a:pt x="30325" y="17640"/>
                  </a:cubicBezTo>
                  <a:cubicBezTo>
                    <a:pt x="30313" y="19188"/>
                    <a:pt x="30063" y="20962"/>
                    <a:pt x="30337" y="22510"/>
                  </a:cubicBezTo>
                  <a:cubicBezTo>
                    <a:pt x="29518" y="22342"/>
                    <a:pt x="28651" y="22293"/>
                    <a:pt x="27776" y="22293"/>
                  </a:cubicBezTo>
                  <a:cubicBezTo>
                    <a:pt x="26540" y="22293"/>
                    <a:pt x="25286" y="22391"/>
                    <a:pt x="24122" y="22391"/>
                  </a:cubicBezTo>
                  <a:lnTo>
                    <a:pt x="17145" y="22391"/>
                  </a:lnTo>
                  <a:cubicBezTo>
                    <a:pt x="14812" y="22403"/>
                    <a:pt x="12490" y="22403"/>
                    <a:pt x="10168" y="22415"/>
                  </a:cubicBezTo>
                  <a:cubicBezTo>
                    <a:pt x="9171" y="22415"/>
                    <a:pt x="8158" y="22383"/>
                    <a:pt x="7146" y="22383"/>
                  </a:cubicBezTo>
                  <a:cubicBezTo>
                    <a:pt x="6008" y="22383"/>
                    <a:pt x="4872" y="22423"/>
                    <a:pt x="3763" y="22593"/>
                  </a:cubicBezTo>
                  <a:cubicBezTo>
                    <a:pt x="4084" y="21057"/>
                    <a:pt x="3739" y="19271"/>
                    <a:pt x="3703" y="17724"/>
                  </a:cubicBezTo>
                  <a:cubicBezTo>
                    <a:pt x="3655" y="15842"/>
                    <a:pt x="3632" y="13961"/>
                    <a:pt x="3632" y="12068"/>
                  </a:cubicBezTo>
                  <a:cubicBezTo>
                    <a:pt x="3620" y="8330"/>
                    <a:pt x="3632" y="4579"/>
                    <a:pt x="3584" y="829"/>
                  </a:cubicBezTo>
                  <a:cubicBezTo>
                    <a:pt x="3584" y="817"/>
                    <a:pt x="3584" y="817"/>
                    <a:pt x="3584" y="805"/>
                  </a:cubicBezTo>
                  <a:close/>
                  <a:moveTo>
                    <a:pt x="2953" y="21617"/>
                  </a:moveTo>
                  <a:cubicBezTo>
                    <a:pt x="3001" y="21998"/>
                    <a:pt x="3084" y="22367"/>
                    <a:pt x="3203" y="22700"/>
                  </a:cubicBezTo>
                  <a:cubicBezTo>
                    <a:pt x="2715" y="22843"/>
                    <a:pt x="2274" y="23153"/>
                    <a:pt x="1858" y="23450"/>
                  </a:cubicBezTo>
                  <a:cubicBezTo>
                    <a:pt x="1655" y="23593"/>
                    <a:pt x="1429" y="23736"/>
                    <a:pt x="1215" y="23903"/>
                  </a:cubicBezTo>
                  <a:cubicBezTo>
                    <a:pt x="1262" y="23474"/>
                    <a:pt x="1262" y="23022"/>
                    <a:pt x="1238" y="22569"/>
                  </a:cubicBezTo>
                  <a:cubicBezTo>
                    <a:pt x="1608" y="22379"/>
                    <a:pt x="1977" y="22188"/>
                    <a:pt x="2334" y="21986"/>
                  </a:cubicBezTo>
                  <a:cubicBezTo>
                    <a:pt x="2536" y="21879"/>
                    <a:pt x="2751" y="21760"/>
                    <a:pt x="2953" y="21617"/>
                  </a:cubicBezTo>
                  <a:close/>
                  <a:moveTo>
                    <a:pt x="4667" y="23093"/>
                  </a:moveTo>
                  <a:cubicBezTo>
                    <a:pt x="5108" y="23129"/>
                    <a:pt x="5548" y="23165"/>
                    <a:pt x="5989" y="23177"/>
                  </a:cubicBezTo>
                  <a:cubicBezTo>
                    <a:pt x="5537" y="23486"/>
                    <a:pt x="5132" y="23915"/>
                    <a:pt x="4739" y="24320"/>
                  </a:cubicBezTo>
                  <a:cubicBezTo>
                    <a:pt x="4495" y="24314"/>
                    <a:pt x="4251" y="24311"/>
                    <a:pt x="4007" y="24311"/>
                  </a:cubicBezTo>
                  <a:cubicBezTo>
                    <a:pt x="3763" y="24311"/>
                    <a:pt x="3518" y="24314"/>
                    <a:pt x="3274" y="24320"/>
                  </a:cubicBezTo>
                  <a:cubicBezTo>
                    <a:pt x="3524" y="24105"/>
                    <a:pt x="3763" y="23879"/>
                    <a:pt x="4013" y="23665"/>
                  </a:cubicBezTo>
                  <a:cubicBezTo>
                    <a:pt x="4239" y="23486"/>
                    <a:pt x="4489" y="23320"/>
                    <a:pt x="4667" y="23093"/>
                  </a:cubicBezTo>
                  <a:close/>
                  <a:moveTo>
                    <a:pt x="6156" y="23177"/>
                  </a:moveTo>
                  <a:cubicBezTo>
                    <a:pt x="6656" y="23189"/>
                    <a:pt x="7168" y="23189"/>
                    <a:pt x="7680" y="23189"/>
                  </a:cubicBezTo>
                  <a:cubicBezTo>
                    <a:pt x="7346" y="23343"/>
                    <a:pt x="7084" y="23629"/>
                    <a:pt x="6834" y="23879"/>
                  </a:cubicBezTo>
                  <a:cubicBezTo>
                    <a:pt x="6691" y="24034"/>
                    <a:pt x="6549" y="24189"/>
                    <a:pt x="6394" y="24343"/>
                  </a:cubicBezTo>
                  <a:cubicBezTo>
                    <a:pt x="5918" y="24332"/>
                    <a:pt x="5429" y="24320"/>
                    <a:pt x="4929" y="24320"/>
                  </a:cubicBezTo>
                  <a:cubicBezTo>
                    <a:pt x="5358" y="23962"/>
                    <a:pt x="5810" y="23605"/>
                    <a:pt x="6156" y="23177"/>
                  </a:cubicBezTo>
                  <a:close/>
                  <a:moveTo>
                    <a:pt x="8763" y="23177"/>
                  </a:moveTo>
                  <a:cubicBezTo>
                    <a:pt x="8299" y="23510"/>
                    <a:pt x="7894" y="23939"/>
                    <a:pt x="7501" y="24355"/>
                  </a:cubicBezTo>
                  <a:lnTo>
                    <a:pt x="7346" y="24355"/>
                  </a:lnTo>
                  <a:cubicBezTo>
                    <a:pt x="7108" y="24355"/>
                    <a:pt x="6870" y="24355"/>
                    <a:pt x="6632" y="24343"/>
                  </a:cubicBezTo>
                  <a:cubicBezTo>
                    <a:pt x="6680" y="24296"/>
                    <a:pt x="6739" y="24248"/>
                    <a:pt x="6787" y="24201"/>
                  </a:cubicBezTo>
                  <a:cubicBezTo>
                    <a:pt x="7120" y="23867"/>
                    <a:pt x="7501" y="23558"/>
                    <a:pt x="7834" y="23224"/>
                  </a:cubicBezTo>
                  <a:cubicBezTo>
                    <a:pt x="7846" y="23212"/>
                    <a:pt x="7846" y="23200"/>
                    <a:pt x="7846" y="23189"/>
                  </a:cubicBezTo>
                  <a:cubicBezTo>
                    <a:pt x="8156" y="23177"/>
                    <a:pt x="8454" y="23177"/>
                    <a:pt x="8763" y="23177"/>
                  </a:cubicBezTo>
                  <a:close/>
                  <a:moveTo>
                    <a:pt x="9747" y="23159"/>
                  </a:moveTo>
                  <a:cubicBezTo>
                    <a:pt x="9885" y="23159"/>
                    <a:pt x="10021" y="23161"/>
                    <a:pt x="10156" y="23165"/>
                  </a:cubicBezTo>
                  <a:lnTo>
                    <a:pt x="10299" y="23165"/>
                  </a:lnTo>
                  <a:cubicBezTo>
                    <a:pt x="9811" y="23450"/>
                    <a:pt x="9382" y="23927"/>
                    <a:pt x="8977" y="24367"/>
                  </a:cubicBezTo>
                  <a:cubicBezTo>
                    <a:pt x="8549" y="24367"/>
                    <a:pt x="8132" y="24355"/>
                    <a:pt x="7704" y="24355"/>
                  </a:cubicBezTo>
                  <a:cubicBezTo>
                    <a:pt x="8120" y="23974"/>
                    <a:pt x="8549" y="23605"/>
                    <a:pt x="8906" y="23165"/>
                  </a:cubicBezTo>
                  <a:cubicBezTo>
                    <a:pt x="9192" y="23165"/>
                    <a:pt x="9472" y="23159"/>
                    <a:pt x="9747" y="23159"/>
                  </a:cubicBezTo>
                  <a:close/>
                  <a:moveTo>
                    <a:pt x="11490" y="23165"/>
                  </a:moveTo>
                  <a:cubicBezTo>
                    <a:pt x="11299" y="23296"/>
                    <a:pt x="11121" y="23462"/>
                    <a:pt x="10954" y="23605"/>
                  </a:cubicBezTo>
                  <a:cubicBezTo>
                    <a:pt x="10704" y="23843"/>
                    <a:pt x="10466" y="24082"/>
                    <a:pt x="10228" y="24320"/>
                  </a:cubicBezTo>
                  <a:cubicBezTo>
                    <a:pt x="10204" y="24332"/>
                    <a:pt x="10204" y="24355"/>
                    <a:pt x="10204" y="24367"/>
                  </a:cubicBezTo>
                  <a:lnTo>
                    <a:pt x="9251" y="24367"/>
                  </a:lnTo>
                  <a:cubicBezTo>
                    <a:pt x="9716" y="24010"/>
                    <a:pt x="10204" y="23629"/>
                    <a:pt x="10501" y="23165"/>
                  </a:cubicBezTo>
                  <a:close/>
                  <a:moveTo>
                    <a:pt x="13216" y="23165"/>
                  </a:moveTo>
                  <a:cubicBezTo>
                    <a:pt x="12918" y="23355"/>
                    <a:pt x="12657" y="23605"/>
                    <a:pt x="12406" y="23831"/>
                  </a:cubicBezTo>
                  <a:cubicBezTo>
                    <a:pt x="12204" y="24010"/>
                    <a:pt x="12002" y="24201"/>
                    <a:pt x="11799" y="24379"/>
                  </a:cubicBezTo>
                  <a:cubicBezTo>
                    <a:pt x="11323" y="24379"/>
                    <a:pt x="10847" y="24379"/>
                    <a:pt x="10371" y="24367"/>
                  </a:cubicBezTo>
                  <a:cubicBezTo>
                    <a:pt x="10609" y="24153"/>
                    <a:pt x="10847" y="23951"/>
                    <a:pt x="11097" y="23748"/>
                  </a:cubicBezTo>
                  <a:cubicBezTo>
                    <a:pt x="11311" y="23558"/>
                    <a:pt x="11549" y="23379"/>
                    <a:pt x="11728" y="23165"/>
                  </a:cubicBezTo>
                  <a:close/>
                  <a:moveTo>
                    <a:pt x="25956" y="23224"/>
                  </a:moveTo>
                  <a:cubicBezTo>
                    <a:pt x="26253" y="23236"/>
                    <a:pt x="26551" y="23248"/>
                    <a:pt x="26861" y="23260"/>
                  </a:cubicBezTo>
                  <a:cubicBezTo>
                    <a:pt x="26765" y="23355"/>
                    <a:pt x="26694" y="23439"/>
                    <a:pt x="26623" y="23510"/>
                  </a:cubicBezTo>
                  <a:cubicBezTo>
                    <a:pt x="26313" y="23784"/>
                    <a:pt x="26015" y="24082"/>
                    <a:pt x="25718" y="24367"/>
                  </a:cubicBezTo>
                  <a:cubicBezTo>
                    <a:pt x="25585" y="24364"/>
                    <a:pt x="25453" y="24362"/>
                    <a:pt x="25320" y="24362"/>
                  </a:cubicBezTo>
                  <a:cubicBezTo>
                    <a:pt x="24999" y="24362"/>
                    <a:pt x="24677" y="24371"/>
                    <a:pt x="24348" y="24379"/>
                  </a:cubicBezTo>
                  <a:cubicBezTo>
                    <a:pt x="24682" y="24165"/>
                    <a:pt x="25003" y="23951"/>
                    <a:pt x="25313" y="23724"/>
                  </a:cubicBezTo>
                  <a:cubicBezTo>
                    <a:pt x="25515" y="23570"/>
                    <a:pt x="25753" y="23415"/>
                    <a:pt x="25956" y="23224"/>
                  </a:cubicBezTo>
                  <a:close/>
                  <a:moveTo>
                    <a:pt x="14621" y="23165"/>
                  </a:moveTo>
                  <a:cubicBezTo>
                    <a:pt x="14335" y="23379"/>
                    <a:pt x="14085" y="23641"/>
                    <a:pt x="13823" y="23879"/>
                  </a:cubicBezTo>
                  <a:cubicBezTo>
                    <a:pt x="13645" y="24046"/>
                    <a:pt x="13454" y="24212"/>
                    <a:pt x="13264" y="24391"/>
                  </a:cubicBezTo>
                  <a:cubicBezTo>
                    <a:pt x="12859" y="24379"/>
                    <a:pt x="12442" y="24379"/>
                    <a:pt x="12025" y="24379"/>
                  </a:cubicBezTo>
                  <a:cubicBezTo>
                    <a:pt x="12180" y="24260"/>
                    <a:pt x="12335" y="24141"/>
                    <a:pt x="12478" y="24022"/>
                  </a:cubicBezTo>
                  <a:cubicBezTo>
                    <a:pt x="12799" y="23760"/>
                    <a:pt x="13168" y="23498"/>
                    <a:pt x="13419" y="23165"/>
                  </a:cubicBezTo>
                  <a:close/>
                  <a:moveTo>
                    <a:pt x="16086" y="23177"/>
                  </a:moveTo>
                  <a:cubicBezTo>
                    <a:pt x="15764" y="23379"/>
                    <a:pt x="15490" y="23665"/>
                    <a:pt x="15216" y="23927"/>
                  </a:cubicBezTo>
                  <a:cubicBezTo>
                    <a:pt x="15050" y="24082"/>
                    <a:pt x="14895" y="24236"/>
                    <a:pt x="14740" y="24391"/>
                  </a:cubicBezTo>
                  <a:lnTo>
                    <a:pt x="13585" y="24391"/>
                  </a:lnTo>
                  <a:cubicBezTo>
                    <a:pt x="14050" y="24034"/>
                    <a:pt x="14502" y="23629"/>
                    <a:pt x="14800" y="23177"/>
                  </a:cubicBezTo>
                  <a:close/>
                  <a:moveTo>
                    <a:pt x="19086" y="23177"/>
                  </a:moveTo>
                  <a:cubicBezTo>
                    <a:pt x="18717" y="23355"/>
                    <a:pt x="18383" y="23617"/>
                    <a:pt x="18062" y="23843"/>
                  </a:cubicBezTo>
                  <a:cubicBezTo>
                    <a:pt x="17812" y="24034"/>
                    <a:pt x="17562" y="24224"/>
                    <a:pt x="17312" y="24415"/>
                  </a:cubicBezTo>
                  <a:cubicBezTo>
                    <a:pt x="16990" y="24415"/>
                    <a:pt x="16657" y="24403"/>
                    <a:pt x="16324" y="24403"/>
                  </a:cubicBezTo>
                  <a:cubicBezTo>
                    <a:pt x="16490" y="24284"/>
                    <a:pt x="16669" y="24165"/>
                    <a:pt x="16836" y="24046"/>
                  </a:cubicBezTo>
                  <a:cubicBezTo>
                    <a:pt x="17145" y="23820"/>
                    <a:pt x="17490" y="23605"/>
                    <a:pt x="17717" y="23296"/>
                  </a:cubicBezTo>
                  <a:cubicBezTo>
                    <a:pt x="17738" y="23252"/>
                    <a:pt x="17701" y="23199"/>
                    <a:pt x="17658" y="23199"/>
                  </a:cubicBezTo>
                  <a:cubicBezTo>
                    <a:pt x="17654" y="23199"/>
                    <a:pt x="17649" y="23199"/>
                    <a:pt x="17645" y="23200"/>
                  </a:cubicBezTo>
                  <a:cubicBezTo>
                    <a:pt x="17288" y="23331"/>
                    <a:pt x="16990" y="23617"/>
                    <a:pt x="16693" y="23855"/>
                  </a:cubicBezTo>
                  <a:cubicBezTo>
                    <a:pt x="16455" y="24034"/>
                    <a:pt x="16228" y="24224"/>
                    <a:pt x="16002" y="24403"/>
                  </a:cubicBezTo>
                  <a:cubicBezTo>
                    <a:pt x="15657" y="24403"/>
                    <a:pt x="15312" y="24403"/>
                    <a:pt x="14954" y="24391"/>
                  </a:cubicBezTo>
                  <a:cubicBezTo>
                    <a:pt x="15085" y="24284"/>
                    <a:pt x="15216" y="24177"/>
                    <a:pt x="15347" y="24058"/>
                  </a:cubicBezTo>
                  <a:cubicBezTo>
                    <a:pt x="15657" y="23772"/>
                    <a:pt x="16002" y="23510"/>
                    <a:pt x="16264" y="23177"/>
                  </a:cubicBezTo>
                  <a:close/>
                  <a:moveTo>
                    <a:pt x="20157" y="23177"/>
                  </a:moveTo>
                  <a:cubicBezTo>
                    <a:pt x="19931" y="23331"/>
                    <a:pt x="19717" y="23534"/>
                    <a:pt x="19515" y="23701"/>
                  </a:cubicBezTo>
                  <a:cubicBezTo>
                    <a:pt x="19229" y="23939"/>
                    <a:pt x="18955" y="24189"/>
                    <a:pt x="18657" y="24427"/>
                  </a:cubicBezTo>
                  <a:cubicBezTo>
                    <a:pt x="18312" y="24415"/>
                    <a:pt x="17955" y="24415"/>
                    <a:pt x="17610" y="24415"/>
                  </a:cubicBezTo>
                  <a:cubicBezTo>
                    <a:pt x="17800" y="24284"/>
                    <a:pt x="17979" y="24153"/>
                    <a:pt x="18169" y="24034"/>
                  </a:cubicBezTo>
                  <a:cubicBezTo>
                    <a:pt x="18550" y="23772"/>
                    <a:pt x="18979" y="23534"/>
                    <a:pt x="19300" y="23200"/>
                  </a:cubicBezTo>
                  <a:cubicBezTo>
                    <a:pt x="19300" y="23189"/>
                    <a:pt x="19300" y="23189"/>
                    <a:pt x="19312" y="23177"/>
                  </a:cubicBezTo>
                  <a:close/>
                  <a:moveTo>
                    <a:pt x="24277" y="23177"/>
                  </a:moveTo>
                  <a:cubicBezTo>
                    <a:pt x="24706" y="23189"/>
                    <a:pt x="25146" y="23200"/>
                    <a:pt x="25587" y="23212"/>
                  </a:cubicBezTo>
                  <a:cubicBezTo>
                    <a:pt x="25468" y="23308"/>
                    <a:pt x="25349" y="23415"/>
                    <a:pt x="25241" y="23498"/>
                  </a:cubicBezTo>
                  <a:cubicBezTo>
                    <a:pt x="24872" y="23808"/>
                    <a:pt x="24491" y="24093"/>
                    <a:pt x="24110" y="24391"/>
                  </a:cubicBezTo>
                  <a:cubicBezTo>
                    <a:pt x="23741" y="24403"/>
                    <a:pt x="23372" y="24415"/>
                    <a:pt x="23015" y="24427"/>
                  </a:cubicBezTo>
                  <a:cubicBezTo>
                    <a:pt x="23265" y="24153"/>
                    <a:pt x="23527" y="23891"/>
                    <a:pt x="23789" y="23629"/>
                  </a:cubicBezTo>
                  <a:cubicBezTo>
                    <a:pt x="23944" y="23474"/>
                    <a:pt x="24110" y="23331"/>
                    <a:pt x="24277" y="23177"/>
                  </a:cubicBezTo>
                  <a:close/>
                  <a:moveTo>
                    <a:pt x="3560" y="22950"/>
                  </a:moveTo>
                  <a:cubicBezTo>
                    <a:pt x="3882" y="23010"/>
                    <a:pt x="4203" y="23046"/>
                    <a:pt x="4536" y="23081"/>
                  </a:cubicBezTo>
                  <a:cubicBezTo>
                    <a:pt x="4310" y="23212"/>
                    <a:pt x="4108" y="23415"/>
                    <a:pt x="3929" y="23581"/>
                  </a:cubicBezTo>
                  <a:cubicBezTo>
                    <a:pt x="3667" y="23808"/>
                    <a:pt x="3417" y="24034"/>
                    <a:pt x="3179" y="24272"/>
                  </a:cubicBezTo>
                  <a:cubicBezTo>
                    <a:pt x="3155" y="24284"/>
                    <a:pt x="3155" y="24308"/>
                    <a:pt x="3167" y="24332"/>
                  </a:cubicBezTo>
                  <a:cubicBezTo>
                    <a:pt x="2643" y="24343"/>
                    <a:pt x="2108" y="24379"/>
                    <a:pt x="1584" y="24439"/>
                  </a:cubicBezTo>
                  <a:cubicBezTo>
                    <a:pt x="1834" y="24236"/>
                    <a:pt x="2060" y="24010"/>
                    <a:pt x="2298" y="23831"/>
                  </a:cubicBezTo>
                  <a:cubicBezTo>
                    <a:pt x="2679" y="23558"/>
                    <a:pt x="3096" y="23284"/>
                    <a:pt x="3429" y="22950"/>
                  </a:cubicBezTo>
                  <a:cubicBezTo>
                    <a:pt x="3453" y="22956"/>
                    <a:pt x="3474" y="22959"/>
                    <a:pt x="3495" y="22959"/>
                  </a:cubicBezTo>
                  <a:cubicBezTo>
                    <a:pt x="3515" y="22959"/>
                    <a:pt x="3536" y="22956"/>
                    <a:pt x="3560" y="22950"/>
                  </a:cubicBezTo>
                  <a:close/>
                  <a:moveTo>
                    <a:pt x="21550" y="23177"/>
                  </a:moveTo>
                  <a:cubicBezTo>
                    <a:pt x="21312" y="23331"/>
                    <a:pt x="21110" y="23546"/>
                    <a:pt x="20908" y="23712"/>
                  </a:cubicBezTo>
                  <a:cubicBezTo>
                    <a:pt x="20634" y="23951"/>
                    <a:pt x="20372" y="24189"/>
                    <a:pt x="20110" y="24439"/>
                  </a:cubicBezTo>
                  <a:cubicBezTo>
                    <a:pt x="19717" y="24427"/>
                    <a:pt x="19324" y="24427"/>
                    <a:pt x="18931" y="24427"/>
                  </a:cubicBezTo>
                  <a:cubicBezTo>
                    <a:pt x="19181" y="24260"/>
                    <a:pt x="19431" y="24082"/>
                    <a:pt x="19669" y="23903"/>
                  </a:cubicBezTo>
                  <a:cubicBezTo>
                    <a:pt x="19943" y="23689"/>
                    <a:pt x="20288" y="23462"/>
                    <a:pt x="20491" y="23177"/>
                  </a:cubicBezTo>
                  <a:close/>
                  <a:moveTo>
                    <a:pt x="22753" y="23177"/>
                  </a:moveTo>
                  <a:cubicBezTo>
                    <a:pt x="22598" y="23331"/>
                    <a:pt x="22443" y="23498"/>
                    <a:pt x="22289" y="23653"/>
                  </a:cubicBezTo>
                  <a:cubicBezTo>
                    <a:pt x="22015" y="23915"/>
                    <a:pt x="21753" y="24177"/>
                    <a:pt x="21491" y="24439"/>
                  </a:cubicBezTo>
                  <a:lnTo>
                    <a:pt x="20372" y="24439"/>
                  </a:lnTo>
                  <a:cubicBezTo>
                    <a:pt x="20586" y="24272"/>
                    <a:pt x="20800" y="24105"/>
                    <a:pt x="21015" y="23927"/>
                  </a:cubicBezTo>
                  <a:cubicBezTo>
                    <a:pt x="21300" y="23712"/>
                    <a:pt x="21646" y="23486"/>
                    <a:pt x="21848" y="23177"/>
                  </a:cubicBezTo>
                  <a:close/>
                  <a:moveTo>
                    <a:pt x="23944" y="23177"/>
                  </a:moveTo>
                  <a:cubicBezTo>
                    <a:pt x="23848" y="23284"/>
                    <a:pt x="23741" y="23391"/>
                    <a:pt x="23646" y="23486"/>
                  </a:cubicBezTo>
                  <a:cubicBezTo>
                    <a:pt x="23348" y="23784"/>
                    <a:pt x="23063" y="24105"/>
                    <a:pt x="22801" y="24427"/>
                  </a:cubicBezTo>
                  <a:cubicBezTo>
                    <a:pt x="22432" y="24439"/>
                    <a:pt x="22074" y="24451"/>
                    <a:pt x="21729" y="24451"/>
                  </a:cubicBezTo>
                  <a:lnTo>
                    <a:pt x="21705" y="24451"/>
                  </a:lnTo>
                  <a:cubicBezTo>
                    <a:pt x="21943" y="24212"/>
                    <a:pt x="22170" y="23986"/>
                    <a:pt x="22396" y="23760"/>
                  </a:cubicBezTo>
                  <a:cubicBezTo>
                    <a:pt x="22586" y="23570"/>
                    <a:pt x="22789" y="23379"/>
                    <a:pt x="22979" y="23177"/>
                  </a:cubicBezTo>
                  <a:close/>
                  <a:moveTo>
                    <a:pt x="28551" y="23260"/>
                  </a:moveTo>
                  <a:cubicBezTo>
                    <a:pt x="28266" y="23462"/>
                    <a:pt x="28039" y="23748"/>
                    <a:pt x="27813" y="23998"/>
                  </a:cubicBezTo>
                  <a:cubicBezTo>
                    <a:pt x="27670" y="24165"/>
                    <a:pt x="27539" y="24343"/>
                    <a:pt x="27408" y="24510"/>
                  </a:cubicBezTo>
                  <a:cubicBezTo>
                    <a:pt x="26932" y="24439"/>
                    <a:pt x="26444" y="24403"/>
                    <a:pt x="25944" y="24379"/>
                  </a:cubicBezTo>
                  <a:cubicBezTo>
                    <a:pt x="26158" y="24201"/>
                    <a:pt x="26373" y="24022"/>
                    <a:pt x="26587" y="23843"/>
                  </a:cubicBezTo>
                  <a:cubicBezTo>
                    <a:pt x="26646" y="23784"/>
                    <a:pt x="27063" y="23462"/>
                    <a:pt x="27242" y="23272"/>
                  </a:cubicBezTo>
                  <a:cubicBezTo>
                    <a:pt x="27424" y="23277"/>
                    <a:pt x="27605" y="23280"/>
                    <a:pt x="27785" y="23280"/>
                  </a:cubicBezTo>
                  <a:cubicBezTo>
                    <a:pt x="28039" y="23280"/>
                    <a:pt x="28293" y="23274"/>
                    <a:pt x="28551" y="23260"/>
                  </a:cubicBezTo>
                  <a:close/>
                  <a:moveTo>
                    <a:pt x="29802" y="23153"/>
                  </a:moveTo>
                  <a:lnTo>
                    <a:pt x="29802" y="23153"/>
                  </a:lnTo>
                  <a:cubicBezTo>
                    <a:pt x="29599" y="23284"/>
                    <a:pt x="29397" y="23415"/>
                    <a:pt x="29206" y="23558"/>
                  </a:cubicBezTo>
                  <a:cubicBezTo>
                    <a:pt x="28789" y="23855"/>
                    <a:pt x="28254" y="24177"/>
                    <a:pt x="27968" y="24617"/>
                  </a:cubicBezTo>
                  <a:cubicBezTo>
                    <a:pt x="27861" y="24593"/>
                    <a:pt x="27742" y="24570"/>
                    <a:pt x="27623" y="24558"/>
                  </a:cubicBezTo>
                  <a:cubicBezTo>
                    <a:pt x="27754" y="24415"/>
                    <a:pt x="27897" y="24272"/>
                    <a:pt x="28027" y="24129"/>
                  </a:cubicBezTo>
                  <a:cubicBezTo>
                    <a:pt x="28289" y="23867"/>
                    <a:pt x="28599" y="23617"/>
                    <a:pt x="28801" y="23320"/>
                  </a:cubicBezTo>
                  <a:cubicBezTo>
                    <a:pt x="28825" y="23296"/>
                    <a:pt x="28825" y="23272"/>
                    <a:pt x="28813" y="23248"/>
                  </a:cubicBezTo>
                  <a:cubicBezTo>
                    <a:pt x="29147" y="23224"/>
                    <a:pt x="29480" y="23200"/>
                    <a:pt x="29802" y="23153"/>
                  </a:cubicBezTo>
                  <a:close/>
                  <a:moveTo>
                    <a:pt x="11093" y="1"/>
                  </a:moveTo>
                  <a:cubicBezTo>
                    <a:pt x="8526" y="1"/>
                    <a:pt x="5954" y="112"/>
                    <a:pt x="3489" y="543"/>
                  </a:cubicBezTo>
                  <a:cubicBezTo>
                    <a:pt x="3465" y="531"/>
                    <a:pt x="3441" y="531"/>
                    <a:pt x="3405" y="531"/>
                  </a:cubicBezTo>
                  <a:cubicBezTo>
                    <a:pt x="2810" y="638"/>
                    <a:pt x="2286" y="983"/>
                    <a:pt x="1798" y="1341"/>
                  </a:cubicBezTo>
                  <a:cubicBezTo>
                    <a:pt x="1369" y="1650"/>
                    <a:pt x="786" y="1995"/>
                    <a:pt x="524" y="2472"/>
                  </a:cubicBezTo>
                  <a:cubicBezTo>
                    <a:pt x="453" y="2603"/>
                    <a:pt x="500" y="2722"/>
                    <a:pt x="595" y="2781"/>
                  </a:cubicBezTo>
                  <a:cubicBezTo>
                    <a:pt x="417" y="6508"/>
                    <a:pt x="238" y="10235"/>
                    <a:pt x="191" y="13973"/>
                  </a:cubicBezTo>
                  <a:cubicBezTo>
                    <a:pt x="167" y="15771"/>
                    <a:pt x="167" y="17569"/>
                    <a:pt x="203" y="19367"/>
                  </a:cubicBezTo>
                  <a:cubicBezTo>
                    <a:pt x="238" y="21022"/>
                    <a:pt x="0" y="23058"/>
                    <a:pt x="548" y="24641"/>
                  </a:cubicBezTo>
                  <a:cubicBezTo>
                    <a:pt x="505" y="24801"/>
                    <a:pt x="634" y="24932"/>
                    <a:pt x="782" y="24932"/>
                  </a:cubicBezTo>
                  <a:cubicBezTo>
                    <a:pt x="799" y="24932"/>
                    <a:pt x="816" y="24931"/>
                    <a:pt x="834" y="24927"/>
                  </a:cubicBezTo>
                  <a:cubicBezTo>
                    <a:pt x="848" y="24930"/>
                    <a:pt x="863" y="24931"/>
                    <a:pt x="876" y="24931"/>
                  </a:cubicBezTo>
                  <a:cubicBezTo>
                    <a:pt x="917" y="24931"/>
                    <a:pt x="953" y="24918"/>
                    <a:pt x="988" y="24891"/>
                  </a:cubicBezTo>
                  <a:cubicBezTo>
                    <a:pt x="2163" y="25080"/>
                    <a:pt x="3376" y="25116"/>
                    <a:pt x="4588" y="25116"/>
                  </a:cubicBezTo>
                  <a:cubicBezTo>
                    <a:pt x="5331" y="25116"/>
                    <a:pt x="6073" y="25103"/>
                    <a:pt x="6807" y="25103"/>
                  </a:cubicBezTo>
                  <a:cubicBezTo>
                    <a:pt x="6987" y="25103"/>
                    <a:pt x="7167" y="25103"/>
                    <a:pt x="7346" y="25105"/>
                  </a:cubicBezTo>
                  <a:cubicBezTo>
                    <a:pt x="9739" y="25117"/>
                    <a:pt x="12133" y="25153"/>
                    <a:pt x="14538" y="25177"/>
                  </a:cubicBezTo>
                  <a:cubicBezTo>
                    <a:pt x="16931" y="25201"/>
                    <a:pt x="19324" y="25225"/>
                    <a:pt x="21729" y="25236"/>
                  </a:cubicBezTo>
                  <a:cubicBezTo>
                    <a:pt x="22880" y="25243"/>
                    <a:pt x="24134" y="25348"/>
                    <a:pt x="25368" y="25348"/>
                  </a:cubicBezTo>
                  <a:cubicBezTo>
                    <a:pt x="26367" y="25348"/>
                    <a:pt x="27355" y="25279"/>
                    <a:pt x="28266" y="25034"/>
                  </a:cubicBezTo>
                  <a:cubicBezTo>
                    <a:pt x="28313" y="25022"/>
                    <a:pt x="28337" y="24998"/>
                    <a:pt x="28361" y="24963"/>
                  </a:cubicBezTo>
                  <a:cubicBezTo>
                    <a:pt x="28825" y="24713"/>
                    <a:pt x="29230" y="24248"/>
                    <a:pt x="29647" y="23939"/>
                  </a:cubicBezTo>
                  <a:cubicBezTo>
                    <a:pt x="29980" y="23689"/>
                    <a:pt x="30337" y="23462"/>
                    <a:pt x="30647" y="23189"/>
                  </a:cubicBezTo>
                  <a:cubicBezTo>
                    <a:pt x="30664" y="23192"/>
                    <a:pt x="30681" y="23194"/>
                    <a:pt x="30699" y="23194"/>
                  </a:cubicBezTo>
                  <a:cubicBezTo>
                    <a:pt x="30805" y="23194"/>
                    <a:pt x="30916" y="23132"/>
                    <a:pt x="30956" y="23010"/>
                  </a:cubicBezTo>
                  <a:cubicBezTo>
                    <a:pt x="31421" y="21450"/>
                    <a:pt x="31183" y="19557"/>
                    <a:pt x="31195" y="17938"/>
                  </a:cubicBezTo>
                  <a:cubicBezTo>
                    <a:pt x="31195" y="16045"/>
                    <a:pt x="31195" y="14152"/>
                    <a:pt x="31147" y="12259"/>
                  </a:cubicBezTo>
                  <a:cubicBezTo>
                    <a:pt x="31040" y="8603"/>
                    <a:pt x="30897" y="4972"/>
                    <a:pt x="30540" y="1329"/>
                  </a:cubicBezTo>
                  <a:cubicBezTo>
                    <a:pt x="30742" y="1245"/>
                    <a:pt x="30694" y="900"/>
                    <a:pt x="30480" y="841"/>
                  </a:cubicBezTo>
                  <a:cubicBezTo>
                    <a:pt x="28468" y="281"/>
                    <a:pt x="26075" y="460"/>
                    <a:pt x="23991" y="352"/>
                  </a:cubicBezTo>
                  <a:cubicBezTo>
                    <a:pt x="21646" y="233"/>
                    <a:pt x="19300" y="150"/>
                    <a:pt x="16943" y="102"/>
                  </a:cubicBezTo>
                  <a:cubicBezTo>
                    <a:pt x="15030" y="66"/>
                    <a:pt x="13063" y="1"/>
                    <a:pt x="1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" name="Google Shape;360;p20">
            <a:extLst>
              <a:ext uri="{FF2B5EF4-FFF2-40B4-BE49-F238E27FC236}">
                <a16:creationId xmlns:a16="http://schemas.microsoft.com/office/drawing/2014/main" id="{1FE37288-4B51-A34A-BF78-CC6EA4273127}"/>
              </a:ext>
            </a:extLst>
          </p:cNvPr>
          <p:cNvSpPr/>
          <p:nvPr/>
        </p:nvSpPr>
        <p:spPr>
          <a:xfrm rot="10800000">
            <a:off x="4392423" y="2997262"/>
            <a:ext cx="139291" cy="280049"/>
          </a:xfrm>
          <a:custGeom>
            <a:avLst/>
            <a:gdLst/>
            <a:ahLst/>
            <a:cxnLst/>
            <a:rect l="l" t="t" r="r" b="b"/>
            <a:pathLst>
              <a:path w="7597" h="15274" extrusionOk="0">
                <a:moveTo>
                  <a:pt x="3798" y="557"/>
                </a:moveTo>
                <a:cubicBezTo>
                  <a:pt x="4894" y="1974"/>
                  <a:pt x="5965" y="3426"/>
                  <a:pt x="7120" y="4784"/>
                </a:cubicBezTo>
                <a:cubicBezTo>
                  <a:pt x="6775" y="4784"/>
                  <a:pt x="6418" y="4819"/>
                  <a:pt x="6061" y="4831"/>
                </a:cubicBezTo>
                <a:cubicBezTo>
                  <a:pt x="5715" y="4855"/>
                  <a:pt x="5346" y="4831"/>
                  <a:pt x="5025" y="4986"/>
                </a:cubicBezTo>
                <a:cubicBezTo>
                  <a:pt x="5011" y="4983"/>
                  <a:pt x="4996" y="4981"/>
                  <a:pt x="4982" y="4981"/>
                </a:cubicBezTo>
                <a:cubicBezTo>
                  <a:pt x="4897" y="4981"/>
                  <a:pt x="4810" y="5038"/>
                  <a:pt x="4810" y="5129"/>
                </a:cubicBezTo>
                <a:cubicBezTo>
                  <a:pt x="4537" y="8201"/>
                  <a:pt x="5418" y="11439"/>
                  <a:pt x="5846" y="14487"/>
                </a:cubicBezTo>
                <a:cubicBezTo>
                  <a:pt x="4441" y="14535"/>
                  <a:pt x="3048" y="14535"/>
                  <a:pt x="1655" y="14594"/>
                </a:cubicBezTo>
                <a:cubicBezTo>
                  <a:pt x="2143" y="11582"/>
                  <a:pt x="3108" y="8153"/>
                  <a:pt x="2715" y="5129"/>
                </a:cubicBezTo>
                <a:cubicBezTo>
                  <a:pt x="2715" y="5105"/>
                  <a:pt x="2703" y="5093"/>
                  <a:pt x="2691" y="5069"/>
                </a:cubicBezTo>
                <a:cubicBezTo>
                  <a:pt x="2691" y="5046"/>
                  <a:pt x="2667" y="5022"/>
                  <a:pt x="2644" y="5010"/>
                </a:cubicBezTo>
                <a:cubicBezTo>
                  <a:pt x="2644" y="5010"/>
                  <a:pt x="2632" y="5010"/>
                  <a:pt x="2632" y="4998"/>
                </a:cubicBezTo>
                <a:cubicBezTo>
                  <a:pt x="2620" y="4998"/>
                  <a:pt x="2608" y="4986"/>
                  <a:pt x="2596" y="4986"/>
                </a:cubicBezTo>
                <a:cubicBezTo>
                  <a:pt x="2274" y="4831"/>
                  <a:pt x="1893" y="4855"/>
                  <a:pt x="1536" y="4831"/>
                </a:cubicBezTo>
                <a:cubicBezTo>
                  <a:pt x="1191" y="4819"/>
                  <a:pt x="834" y="4784"/>
                  <a:pt x="477" y="4784"/>
                </a:cubicBezTo>
                <a:cubicBezTo>
                  <a:pt x="1631" y="3426"/>
                  <a:pt x="2715" y="1974"/>
                  <a:pt x="3798" y="557"/>
                </a:cubicBezTo>
                <a:close/>
                <a:moveTo>
                  <a:pt x="3729" y="1"/>
                </a:moveTo>
                <a:cubicBezTo>
                  <a:pt x="3654" y="1"/>
                  <a:pt x="3576" y="32"/>
                  <a:pt x="3513" y="105"/>
                </a:cubicBezTo>
                <a:cubicBezTo>
                  <a:pt x="2334" y="1629"/>
                  <a:pt x="750" y="3176"/>
                  <a:pt x="24" y="4986"/>
                </a:cubicBezTo>
                <a:cubicBezTo>
                  <a:pt x="0" y="5034"/>
                  <a:pt x="12" y="5069"/>
                  <a:pt x="48" y="5093"/>
                </a:cubicBezTo>
                <a:cubicBezTo>
                  <a:pt x="48" y="5105"/>
                  <a:pt x="48" y="5117"/>
                  <a:pt x="48" y="5117"/>
                </a:cubicBezTo>
                <a:cubicBezTo>
                  <a:pt x="60" y="5200"/>
                  <a:pt x="155" y="5296"/>
                  <a:pt x="238" y="5308"/>
                </a:cubicBezTo>
                <a:cubicBezTo>
                  <a:pt x="517" y="5358"/>
                  <a:pt x="808" y="5373"/>
                  <a:pt x="1103" y="5373"/>
                </a:cubicBezTo>
                <a:cubicBezTo>
                  <a:pt x="1223" y="5373"/>
                  <a:pt x="1344" y="5371"/>
                  <a:pt x="1465" y="5367"/>
                </a:cubicBezTo>
                <a:cubicBezTo>
                  <a:pt x="1546" y="5367"/>
                  <a:pt x="1630" y="5368"/>
                  <a:pt x="1714" y="5368"/>
                </a:cubicBezTo>
                <a:cubicBezTo>
                  <a:pt x="1925" y="5368"/>
                  <a:pt x="2142" y="5362"/>
                  <a:pt x="2346" y="5320"/>
                </a:cubicBezTo>
                <a:lnTo>
                  <a:pt x="2346" y="5320"/>
                </a:lnTo>
                <a:cubicBezTo>
                  <a:pt x="1953" y="6915"/>
                  <a:pt x="1882" y="8606"/>
                  <a:pt x="1631" y="10213"/>
                </a:cubicBezTo>
                <a:cubicBezTo>
                  <a:pt x="1405" y="11749"/>
                  <a:pt x="1155" y="13285"/>
                  <a:pt x="965" y="14821"/>
                </a:cubicBezTo>
                <a:cubicBezTo>
                  <a:pt x="965" y="14821"/>
                  <a:pt x="965" y="14833"/>
                  <a:pt x="965" y="14844"/>
                </a:cubicBezTo>
                <a:cubicBezTo>
                  <a:pt x="905" y="15035"/>
                  <a:pt x="1000" y="15273"/>
                  <a:pt x="1262" y="15273"/>
                </a:cubicBezTo>
                <a:cubicBezTo>
                  <a:pt x="2917" y="15214"/>
                  <a:pt x="4572" y="15225"/>
                  <a:pt x="6227" y="15154"/>
                </a:cubicBezTo>
                <a:cubicBezTo>
                  <a:pt x="6394" y="15154"/>
                  <a:pt x="6596" y="15011"/>
                  <a:pt x="6573" y="14821"/>
                </a:cubicBezTo>
                <a:cubicBezTo>
                  <a:pt x="6156" y="11677"/>
                  <a:pt x="5846" y="8403"/>
                  <a:pt x="5168" y="5296"/>
                </a:cubicBezTo>
                <a:lnTo>
                  <a:pt x="5168" y="5296"/>
                </a:lnTo>
                <a:cubicBezTo>
                  <a:pt x="5374" y="5359"/>
                  <a:pt x="5596" y="5370"/>
                  <a:pt x="5817" y="5370"/>
                </a:cubicBezTo>
                <a:cubicBezTo>
                  <a:pt x="5927" y="5370"/>
                  <a:pt x="6037" y="5367"/>
                  <a:pt x="6144" y="5367"/>
                </a:cubicBezTo>
                <a:cubicBezTo>
                  <a:pt x="6261" y="5371"/>
                  <a:pt x="6380" y="5373"/>
                  <a:pt x="6498" y="5373"/>
                </a:cubicBezTo>
                <a:cubicBezTo>
                  <a:pt x="6789" y="5373"/>
                  <a:pt x="7083" y="5358"/>
                  <a:pt x="7370" y="5308"/>
                </a:cubicBezTo>
                <a:cubicBezTo>
                  <a:pt x="7454" y="5296"/>
                  <a:pt x="7537" y="5200"/>
                  <a:pt x="7549" y="5117"/>
                </a:cubicBezTo>
                <a:cubicBezTo>
                  <a:pt x="7549" y="5117"/>
                  <a:pt x="7549" y="5105"/>
                  <a:pt x="7561" y="5093"/>
                </a:cubicBezTo>
                <a:cubicBezTo>
                  <a:pt x="7585" y="5069"/>
                  <a:pt x="7597" y="5034"/>
                  <a:pt x="7585" y="4986"/>
                </a:cubicBezTo>
                <a:cubicBezTo>
                  <a:pt x="6846" y="3188"/>
                  <a:pt x="5263" y="1629"/>
                  <a:pt x="4084" y="105"/>
                </a:cubicBezTo>
                <a:cubicBezTo>
                  <a:pt x="4030" y="32"/>
                  <a:pt x="3947" y="1"/>
                  <a:pt x="3869" y="1"/>
                </a:cubicBezTo>
                <a:cubicBezTo>
                  <a:pt x="3845" y="1"/>
                  <a:pt x="3821" y="4"/>
                  <a:pt x="3798" y="9"/>
                </a:cubicBezTo>
                <a:cubicBezTo>
                  <a:pt x="3776" y="4"/>
                  <a:pt x="3753" y="1"/>
                  <a:pt x="3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399;p20">
            <a:extLst>
              <a:ext uri="{FF2B5EF4-FFF2-40B4-BE49-F238E27FC236}">
                <a16:creationId xmlns:a16="http://schemas.microsoft.com/office/drawing/2014/main" id="{07F5F68F-7702-1A4E-B277-F32F9FAFC9A8}"/>
              </a:ext>
            </a:extLst>
          </p:cNvPr>
          <p:cNvSpPr/>
          <p:nvPr/>
        </p:nvSpPr>
        <p:spPr>
          <a:xfrm flipH="1">
            <a:off x="5947646" y="2257679"/>
            <a:ext cx="364142" cy="186116"/>
          </a:xfrm>
          <a:custGeom>
            <a:avLst/>
            <a:gdLst/>
            <a:ahLst/>
            <a:cxnLst/>
            <a:rect l="l" t="t" r="r" b="b"/>
            <a:pathLst>
              <a:path w="15298" h="7576" extrusionOk="0">
                <a:moveTo>
                  <a:pt x="4811" y="457"/>
                </a:moveTo>
                <a:cubicBezTo>
                  <a:pt x="4811" y="815"/>
                  <a:pt x="4834" y="1172"/>
                  <a:pt x="4858" y="1529"/>
                </a:cubicBezTo>
                <a:cubicBezTo>
                  <a:pt x="4870" y="1874"/>
                  <a:pt x="4858" y="2243"/>
                  <a:pt x="5001" y="2565"/>
                </a:cubicBezTo>
                <a:cubicBezTo>
                  <a:pt x="4977" y="2660"/>
                  <a:pt x="5037" y="2779"/>
                  <a:pt x="5156" y="2779"/>
                </a:cubicBezTo>
                <a:cubicBezTo>
                  <a:pt x="5555" y="2815"/>
                  <a:pt x="5957" y="2831"/>
                  <a:pt x="6361" y="2831"/>
                </a:cubicBezTo>
                <a:cubicBezTo>
                  <a:pt x="9057" y="2831"/>
                  <a:pt x="11852" y="2116"/>
                  <a:pt x="14502" y="1743"/>
                </a:cubicBezTo>
                <a:cubicBezTo>
                  <a:pt x="14550" y="3136"/>
                  <a:pt x="14562" y="4541"/>
                  <a:pt x="14621" y="5934"/>
                </a:cubicBezTo>
                <a:cubicBezTo>
                  <a:pt x="12099" y="5526"/>
                  <a:pt x="9276" y="4783"/>
                  <a:pt x="6655" y="4783"/>
                </a:cubicBezTo>
                <a:cubicBezTo>
                  <a:pt x="6147" y="4783"/>
                  <a:pt x="5646" y="4811"/>
                  <a:pt x="5156" y="4875"/>
                </a:cubicBezTo>
                <a:cubicBezTo>
                  <a:pt x="5132" y="4875"/>
                  <a:pt x="5108" y="4887"/>
                  <a:pt x="5096" y="4887"/>
                </a:cubicBezTo>
                <a:cubicBezTo>
                  <a:pt x="5061" y="4898"/>
                  <a:pt x="5037" y="4910"/>
                  <a:pt x="5025" y="4946"/>
                </a:cubicBezTo>
                <a:cubicBezTo>
                  <a:pt x="5025" y="4946"/>
                  <a:pt x="5025" y="4958"/>
                  <a:pt x="5025" y="4958"/>
                </a:cubicBezTo>
                <a:cubicBezTo>
                  <a:pt x="5013" y="4970"/>
                  <a:pt x="5013" y="4982"/>
                  <a:pt x="5001" y="4994"/>
                </a:cubicBezTo>
                <a:cubicBezTo>
                  <a:pt x="4858" y="5315"/>
                  <a:pt x="4870" y="5696"/>
                  <a:pt x="4858" y="6041"/>
                </a:cubicBezTo>
                <a:cubicBezTo>
                  <a:pt x="4834" y="6399"/>
                  <a:pt x="4811" y="6756"/>
                  <a:pt x="4811" y="7113"/>
                </a:cubicBezTo>
                <a:cubicBezTo>
                  <a:pt x="3453" y="5958"/>
                  <a:pt x="1989" y="4875"/>
                  <a:pt x="572" y="3791"/>
                </a:cubicBezTo>
                <a:cubicBezTo>
                  <a:pt x="1989" y="2696"/>
                  <a:pt x="3453" y="1624"/>
                  <a:pt x="4811" y="457"/>
                </a:cubicBezTo>
                <a:close/>
                <a:moveTo>
                  <a:pt x="5042" y="0"/>
                </a:moveTo>
                <a:cubicBezTo>
                  <a:pt x="5032" y="0"/>
                  <a:pt x="5022" y="2"/>
                  <a:pt x="5013" y="5"/>
                </a:cubicBezTo>
                <a:cubicBezTo>
                  <a:pt x="3203" y="743"/>
                  <a:pt x="1655" y="2327"/>
                  <a:pt x="119" y="3505"/>
                </a:cubicBezTo>
                <a:cubicBezTo>
                  <a:pt x="24" y="3577"/>
                  <a:pt x="0" y="3684"/>
                  <a:pt x="24" y="3791"/>
                </a:cubicBezTo>
                <a:cubicBezTo>
                  <a:pt x="0" y="3886"/>
                  <a:pt x="24" y="3994"/>
                  <a:pt x="119" y="4077"/>
                </a:cubicBezTo>
                <a:cubicBezTo>
                  <a:pt x="1655" y="5256"/>
                  <a:pt x="3203" y="6839"/>
                  <a:pt x="5013" y="7565"/>
                </a:cubicBezTo>
                <a:cubicBezTo>
                  <a:pt x="5023" y="7572"/>
                  <a:pt x="5034" y="7575"/>
                  <a:pt x="5044" y="7575"/>
                </a:cubicBezTo>
                <a:cubicBezTo>
                  <a:pt x="5070" y="7575"/>
                  <a:pt x="5095" y="7559"/>
                  <a:pt x="5120" y="7542"/>
                </a:cubicBezTo>
                <a:lnTo>
                  <a:pt x="5144" y="7542"/>
                </a:lnTo>
                <a:cubicBezTo>
                  <a:pt x="5227" y="7530"/>
                  <a:pt x="5311" y="7435"/>
                  <a:pt x="5322" y="7351"/>
                </a:cubicBezTo>
                <a:cubicBezTo>
                  <a:pt x="5394" y="6946"/>
                  <a:pt x="5394" y="6542"/>
                  <a:pt x="5382" y="6125"/>
                </a:cubicBezTo>
                <a:cubicBezTo>
                  <a:pt x="5382" y="5839"/>
                  <a:pt x="5406" y="5530"/>
                  <a:pt x="5346" y="5244"/>
                </a:cubicBezTo>
                <a:lnTo>
                  <a:pt x="5346" y="5244"/>
                </a:lnTo>
                <a:cubicBezTo>
                  <a:pt x="6930" y="5637"/>
                  <a:pt x="8621" y="5708"/>
                  <a:pt x="10240" y="5958"/>
                </a:cubicBezTo>
                <a:cubicBezTo>
                  <a:pt x="11776" y="6184"/>
                  <a:pt x="13300" y="6434"/>
                  <a:pt x="14836" y="6625"/>
                </a:cubicBezTo>
                <a:lnTo>
                  <a:pt x="14859" y="6625"/>
                </a:lnTo>
                <a:cubicBezTo>
                  <a:pt x="14896" y="6636"/>
                  <a:pt x="14934" y="6642"/>
                  <a:pt x="14973" y="6642"/>
                </a:cubicBezTo>
                <a:cubicBezTo>
                  <a:pt x="15136" y="6642"/>
                  <a:pt x="15298" y="6539"/>
                  <a:pt x="15288" y="6327"/>
                </a:cubicBezTo>
                <a:cubicBezTo>
                  <a:pt x="15240" y="4672"/>
                  <a:pt x="15240" y="3017"/>
                  <a:pt x="15181" y="1362"/>
                </a:cubicBezTo>
                <a:cubicBezTo>
                  <a:pt x="15170" y="1205"/>
                  <a:pt x="15041" y="1015"/>
                  <a:pt x="14866" y="1015"/>
                </a:cubicBezTo>
                <a:cubicBezTo>
                  <a:pt x="14856" y="1015"/>
                  <a:pt x="14846" y="1016"/>
                  <a:pt x="14836" y="1017"/>
                </a:cubicBezTo>
                <a:cubicBezTo>
                  <a:pt x="11692" y="1422"/>
                  <a:pt x="8418" y="1743"/>
                  <a:pt x="5322" y="2422"/>
                </a:cubicBezTo>
                <a:cubicBezTo>
                  <a:pt x="5406" y="2112"/>
                  <a:pt x="5382" y="1767"/>
                  <a:pt x="5382" y="1446"/>
                </a:cubicBezTo>
                <a:cubicBezTo>
                  <a:pt x="5394" y="1041"/>
                  <a:pt x="5394" y="624"/>
                  <a:pt x="5322" y="219"/>
                </a:cubicBezTo>
                <a:cubicBezTo>
                  <a:pt x="5311" y="136"/>
                  <a:pt x="5227" y="41"/>
                  <a:pt x="5144" y="41"/>
                </a:cubicBezTo>
                <a:cubicBezTo>
                  <a:pt x="5132" y="29"/>
                  <a:pt x="5120" y="29"/>
                  <a:pt x="5120" y="29"/>
                </a:cubicBezTo>
                <a:cubicBezTo>
                  <a:pt x="5094" y="11"/>
                  <a:pt x="5068" y="0"/>
                  <a:pt x="50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" name="Google Shape;367;p20">
            <a:extLst>
              <a:ext uri="{FF2B5EF4-FFF2-40B4-BE49-F238E27FC236}">
                <a16:creationId xmlns:a16="http://schemas.microsoft.com/office/drawing/2014/main" id="{CC6597D1-D156-5047-AD9B-B72861AF7DAF}"/>
              </a:ext>
            </a:extLst>
          </p:cNvPr>
          <p:cNvGrpSpPr/>
          <p:nvPr/>
        </p:nvGrpSpPr>
        <p:grpSpPr>
          <a:xfrm>
            <a:off x="6478740" y="1932433"/>
            <a:ext cx="2152036" cy="715384"/>
            <a:chOff x="4119291" y="1397737"/>
            <a:chExt cx="886779" cy="715384"/>
          </a:xfrm>
        </p:grpSpPr>
        <p:sp>
          <p:nvSpPr>
            <p:cNvPr id="58" name="Google Shape;368;p20">
              <a:extLst>
                <a:ext uri="{FF2B5EF4-FFF2-40B4-BE49-F238E27FC236}">
                  <a16:creationId xmlns:a16="http://schemas.microsoft.com/office/drawing/2014/main" id="{5494C55C-B9A1-D247-B3F4-02AA43E72CE0}"/>
                </a:ext>
              </a:extLst>
            </p:cNvPr>
            <p:cNvSpPr/>
            <p:nvPr/>
          </p:nvSpPr>
          <p:spPr>
            <a:xfrm>
              <a:off x="4244621" y="1468276"/>
              <a:ext cx="706014" cy="574300"/>
            </a:xfrm>
            <a:custGeom>
              <a:avLst/>
              <a:gdLst/>
              <a:ahLst/>
              <a:cxnLst/>
              <a:rect l="l" t="t" r="r" b="b"/>
              <a:pathLst>
                <a:path w="25016" h="20349" extrusionOk="0">
                  <a:moveTo>
                    <a:pt x="0" y="1"/>
                  </a:moveTo>
                  <a:cubicBezTo>
                    <a:pt x="0" y="1"/>
                    <a:pt x="0" y="6954"/>
                    <a:pt x="107" y="12252"/>
                  </a:cubicBezTo>
                  <a:cubicBezTo>
                    <a:pt x="203" y="17551"/>
                    <a:pt x="107" y="20349"/>
                    <a:pt x="107" y="20349"/>
                  </a:cubicBezTo>
                  <a:lnTo>
                    <a:pt x="24908" y="19932"/>
                  </a:lnTo>
                  <a:lnTo>
                    <a:pt x="25015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Programación estructurada</a:t>
              </a:r>
            </a:p>
          </p:txBody>
        </p:sp>
        <p:sp>
          <p:nvSpPr>
            <p:cNvPr id="59" name="Google Shape;369;p20">
              <a:extLst>
                <a:ext uri="{FF2B5EF4-FFF2-40B4-BE49-F238E27FC236}">
                  <a16:creationId xmlns:a16="http://schemas.microsoft.com/office/drawing/2014/main" id="{FDFF03FC-C659-9F43-BA85-CF1159A30903}"/>
                </a:ext>
              </a:extLst>
            </p:cNvPr>
            <p:cNvSpPr/>
            <p:nvPr/>
          </p:nvSpPr>
          <p:spPr>
            <a:xfrm>
              <a:off x="4119291" y="1397737"/>
              <a:ext cx="886779" cy="715384"/>
            </a:xfrm>
            <a:custGeom>
              <a:avLst/>
              <a:gdLst/>
              <a:ahLst/>
              <a:cxnLst/>
              <a:rect l="l" t="t" r="r" b="b"/>
              <a:pathLst>
                <a:path w="31421" h="25348" extrusionOk="0">
                  <a:moveTo>
                    <a:pt x="3239" y="972"/>
                  </a:moveTo>
                  <a:lnTo>
                    <a:pt x="3239" y="972"/>
                  </a:lnTo>
                  <a:cubicBezTo>
                    <a:pt x="3227" y="1329"/>
                    <a:pt x="3215" y="1686"/>
                    <a:pt x="3191" y="2043"/>
                  </a:cubicBezTo>
                  <a:cubicBezTo>
                    <a:pt x="2405" y="2436"/>
                    <a:pt x="1667" y="3019"/>
                    <a:pt x="953" y="3531"/>
                  </a:cubicBezTo>
                  <a:cubicBezTo>
                    <a:pt x="941" y="3269"/>
                    <a:pt x="941" y="3007"/>
                    <a:pt x="941" y="2757"/>
                  </a:cubicBezTo>
                  <a:cubicBezTo>
                    <a:pt x="1405" y="2507"/>
                    <a:pt x="1822" y="2031"/>
                    <a:pt x="2239" y="1722"/>
                  </a:cubicBezTo>
                  <a:cubicBezTo>
                    <a:pt x="2584" y="1483"/>
                    <a:pt x="2929" y="1245"/>
                    <a:pt x="3239" y="972"/>
                  </a:cubicBezTo>
                  <a:close/>
                  <a:moveTo>
                    <a:pt x="3179" y="2198"/>
                  </a:moveTo>
                  <a:cubicBezTo>
                    <a:pt x="3167" y="2531"/>
                    <a:pt x="3155" y="2865"/>
                    <a:pt x="3132" y="3210"/>
                  </a:cubicBezTo>
                  <a:cubicBezTo>
                    <a:pt x="2774" y="3388"/>
                    <a:pt x="2441" y="3662"/>
                    <a:pt x="2108" y="3877"/>
                  </a:cubicBezTo>
                  <a:cubicBezTo>
                    <a:pt x="1727" y="4115"/>
                    <a:pt x="1334" y="4353"/>
                    <a:pt x="953" y="4591"/>
                  </a:cubicBezTo>
                  <a:cubicBezTo>
                    <a:pt x="953" y="4281"/>
                    <a:pt x="953" y="3984"/>
                    <a:pt x="953" y="3674"/>
                  </a:cubicBezTo>
                  <a:cubicBezTo>
                    <a:pt x="1691" y="3198"/>
                    <a:pt x="2500" y="2746"/>
                    <a:pt x="3179" y="2198"/>
                  </a:cubicBezTo>
                  <a:close/>
                  <a:moveTo>
                    <a:pt x="3120" y="3424"/>
                  </a:moveTo>
                  <a:lnTo>
                    <a:pt x="3120" y="3424"/>
                  </a:lnTo>
                  <a:cubicBezTo>
                    <a:pt x="3108" y="3769"/>
                    <a:pt x="3096" y="4115"/>
                    <a:pt x="3084" y="4472"/>
                  </a:cubicBezTo>
                  <a:cubicBezTo>
                    <a:pt x="2346" y="4853"/>
                    <a:pt x="1643" y="5353"/>
                    <a:pt x="965" y="5853"/>
                  </a:cubicBezTo>
                  <a:cubicBezTo>
                    <a:pt x="965" y="5484"/>
                    <a:pt x="965" y="5115"/>
                    <a:pt x="953" y="4746"/>
                  </a:cubicBezTo>
                  <a:cubicBezTo>
                    <a:pt x="1381" y="4520"/>
                    <a:pt x="1786" y="4281"/>
                    <a:pt x="2191" y="4031"/>
                  </a:cubicBezTo>
                  <a:cubicBezTo>
                    <a:pt x="2500" y="3841"/>
                    <a:pt x="2834" y="3650"/>
                    <a:pt x="3120" y="3424"/>
                  </a:cubicBezTo>
                  <a:close/>
                  <a:moveTo>
                    <a:pt x="3072" y="4674"/>
                  </a:moveTo>
                  <a:lnTo>
                    <a:pt x="3072" y="4674"/>
                  </a:lnTo>
                  <a:cubicBezTo>
                    <a:pt x="3060" y="5032"/>
                    <a:pt x="3036" y="5401"/>
                    <a:pt x="3024" y="5758"/>
                  </a:cubicBezTo>
                  <a:cubicBezTo>
                    <a:pt x="2691" y="5889"/>
                    <a:pt x="2381" y="6091"/>
                    <a:pt x="2084" y="6258"/>
                  </a:cubicBezTo>
                  <a:cubicBezTo>
                    <a:pt x="1715" y="6460"/>
                    <a:pt x="1334" y="6675"/>
                    <a:pt x="965" y="6889"/>
                  </a:cubicBezTo>
                  <a:cubicBezTo>
                    <a:pt x="965" y="6603"/>
                    <a:pt x="965" y="6317"/>
                    <a:pt x="965" y="6032"/>
                  </a:cubicBezTo>
                  <a:cubicBezTo>
                    <a:pt x="1679" y="5615"/>
                    <a:pt x="2417" y="5174"/>
                    <a:pt x="3072" y="4674"/>
                  </a:cubicBezTo>
                  <a:close/>
                  <a:moveTo>
                    <a:pt x="3012" y="5972"/>
                  </a:moveTo>
                  <a:lnTo>
                    <a:pt x="3012" y="5972"/>
                  </a:lnTo>
                  <a:cubicBezTo>
                    <a:pt x="3001" y="6365"/>
                    <a:pt x="2989" y="6758"/>
                    <a:pt x="2977" y="7151"/>
                  </a:cubicBezTo>
                  <a:cubicBezTo>
                    <a:pt x="2262" y="7389"/>
                    <a:pt x="1596" y="7877"/>
                    <a:pt x="976" y="8318"/>
                  </a:cubicBezTo>
                  <a:cubicBezTo>
                    <a:pt x="976" y="7877"/>
                    <a:pt x="976" y="7449"/>
                    <a:pt x="976" y="7020"/>
                  </a:cubicBezTo>
                  <a:cubicBezTo>
                    <a:pt x="1369" y="6817"/>
                    <a:pt x="1774" y="6615"/>
                    <a:pt x="2167" y="6413"/>
                  </a:cubicBezTo>
                  <a:cubicBezTo>
                    <a:pt x="2441" y="6270"/>
                    <a:pt x="2751" y="6139"/>
                    <a:pt x="3012" y="5972"/>
                  </a:cubicBezTo>
                  <a:close/>
                  <a:moveTo>
                    <a:pt x="2965" y="7282"/>
                  </a:moveTo>
                  <a:lnTo>
                    <a:pt x="2965" y="7282"/>
                  </a:lnTo>
                  <a:cubicBezTo>
                    <a:pt x="2953" y="7699"/>
                    <a:pt x="2941" y="8103"/>
                    <a:pt x="2929" y="8520"/>
                  </a:cubicBezTo>
                  <a:cubicBezTo>
                    <a:pt x="2620" y="8592"/>
                    <a:pt x="2346" y="8758"/>
                    <a:pt x="2072" y="8901"/>
                  </a:cubicBezTo>
                  <a:cubicBezTo>
                    <a:pt x="1703" y="9080"/>
                    <a:pt x="1334" y="9270"/>
                    <a:pt x="976" y="9461"/>
                  </a:cubicBezTo>
                  <a:cubicBezTo>
                    <a:pt x="976" y="9127"/>
                    <a:pt x="976" y="8806"/>
                    <a:pt x="976" y="8472"/>
                  </a:cubicBezTo>
                  <a:cubicBezTo>
                    <a:pt x="1631" y="8080"/>
                    <a:pt x="2358" y="7746"/>
                    <a:pt x="2965" y="7282"/>
                  </a:cubicBezTo>
                  <a:close/>
                  <a:moveTo>
                    <a:pt x="2917" y="8722"/>
                  </a:moveTo>
                  <a:cubicBezTo>
                    <a:pt x="2893" y="9389"/>
                    <a:pt x="2881" y="10056"/>
                    <a:pt x="2870" y="10723"/>
                  </a:cubicBezTo>
                  <a:cubicBezTo>
                    <a:pt x="2227" y="10913"/>
                    <a:pt x="1619" y="11354"/>
                    <a:pt x="1084" y="11687"/>
                  </a:cubicBezTo>
                  <a:cubicBezTo>
                    <a:pt x="1034" y="11727"/>
                    <a:pt x="1059" y="11791"/>
                    <a:pt x="1103" y="11791"/>
                  </a:cubicBezTo>
                  <a:cubicBezTo>
                    <a:pt x="1112" y="11791"/>
                    <a:pt x="1121" y="11788"/>
                    <a:pt x="1131" y="11782"/>
                  </a:cubicBezTo>
                  <a:cubicBezTo>
                    <a:pt x="1477" y="11592"/>
                    <a:pt x="1834" y="11425"/>
                    <a:pt x="2179" y="11270"/>
                  </a:cubicBezTo>
                  <a:cubicBezTo>
                    <a:pt x="2405" y="11163"/>
                    <a:pt x="2643" y="11068"/>
                    <a:pt x="2870" y="10961"/>
                  </a:cubicBezTo>
                  <a:lnTo>
                    <a:pt x="2870" y="10961"/>
                  </a:lnTo>
                  <a:cubicBezTo>
                    <a:pt x="2858" y="11306"/>
                    <a:pt x="2846" y="11651"/>
                    <a:pt x="2846" y="12009"/>
                  </a:cubicBezTo>
                  <a:cubicBezTo>
                    <a:pt x="2191" y="12175"/>
                    <a:pt x="1548" y="12592"/>
                    <a:pt x="988" y="12961"/>
                  </a:cubicBezTo>
                  <a:cubicBezTo>
                    <a:pt x="988" y="12247"/>
                    <a:pt x="976" y="11532"/>
                    <a:pt x="976" y="10818"/>
                  </a:cubicBezTo>
                  <a:cubicBezTo>
                    <a:pt x="1596" y="10485"/>
                    <a:pt x="2370" y="10199"/>
                    <a:pt x="2858" y="9711"/>
                  </a:cubicBezTo>
                  <a:cubicBezTo>
                    <a:pt x="2879" y="9689"/>
                    <a:pt x="2862" y="9638"/>
                    <a:pt x="2822" y="9638"/>
                  </a:cubicBezTo>
                  <a:cubicBezTo>
                    <a:pt x="2818" y="9638"/>
                    <a:pt x="2814" y="9638"/>
                    <a:pt x="2810" y="9639"/>
                  </a:cubicBezTo>
                  <a:cubicBezTo>
                    <a:pt x="2167" y="9818"/>
                    <a:pt x="1548" y="10306"/>
                    <a:pt x="976" y="10663"/>
                  </a:cubicBezTo>
                  <a:cubicBezTo>
                    <a:pt x="976" y="10318"/>
                    <a:pt x="976" y="9961"/>
                    <a:pt x="976" y="9615"/>
                  </a:cubicBezTo>
                  <a:cubicBezTo>
                    <a:pt x="1357" y="9461"/>
                    <a:pt x="1727" y="9294"/>
                    <a:pt x="2096" y="9115"/>
                  </a:cubicBezTo>
                  <a:cubicBezTo>
                    <a:pt x="2370" y="8996"/>
                    <a:pt x="2667" y="8889"/>
                    <a:pt x="2917" y="8722"/>
                  </a:cubicBezTo>
                  <a:close/>
                  <a:moveTo>
                    <a:pt x="2846" y="12223"/>
                  </a:moveTo>
                  <a:cubicBezTo>
                    <a:pt x="2834" y="12568"/>
                    <a:pt x="2834" y="12902"/>
                    <a:pt x="2834" y="13247"/>
                  </a:cubicBezTo>
                  <a:cubicBezTo>
                    <a:pt x="2179" y="13402"/>
                    <a:pt x="1572" y="13747"/>
                    <a:pt x="988" y="14092"/>
                  </a:cubicBezTo>
                  <a:cubicBezTo>
                    <a:pt x="988" y="14045"/>
                    <a:pt x="988" y="14009"/>
                    <a:pt x="988" y="13973"/>
                  </a:cubicBezTo>
                  <a:cubicBezTo>
                    <a:pt x="988" y="13699"/>
                    <a:pt x="988" y="13425"/>
                    <a:pt x="988" y="13152"/>
                  </a:cubicBezTo>
                  <a:cubicBezTo>
                    <a:pt x="1310" y="12973"/>
                    <a:pt x="1631" y="12806"/>
                    <a:pt x="1953" y="12640"/>
                  </a:cubicBezTo>
                  <a:cubicBezTo>
                    <a:pt x="2239" y="12497"/>
                    <a:pt x="2560" y="12378"/>
                    <a:pt x="2846" y="12223"/>
                  </a:cubicBezTo>
                  <a:close/>
                  <a:moveTo>
                    <a:pt x="2834" y="13437"/>
                  </a:moveTo>
                  <a:cubicBezTo>
                    <a:pt x="2834" y="13735"/>
                    <a:pt x="2822" y="14045"/>
                    <a:pt x="2822" y="14342"/>
                  </a:cubicBezTo>
                  <a:cubicBezTo>
                    <a:pt x="2560" y="14437"/>
                    <a:pt x="2286" y="14628"/>
                    <a:pt x="2060" y="14747"/>
                  </a:cubicBezTo>
                  <a:cubicBezTo>
                    <a:pt x="1703" y="14949"/>
                    <a:pt x="1346" y="15164"/>
                    <a:pt x="1000" y="15378"/>
                  </a:cubicBezTo>
                  <a:cubicBezTo>
                    <a:pt x="988" y="15009"/>
                    <a:pt x="988" y="14640"/>
                    <a:pt x="988" y="14271"/>
                  </a:cubicBezTo>
                  <a:cubicBezTo>
                    <a:pt x="1596" y="13985"/>
                    <a:pt x="2250" y="13759"/>
                    <a:pt x="2834" y="13437"/>
                  </a:cubicBezTo>
                  <a:close/>
                  <a:moveTo>
                    <a:pt x="2822" y="14545"/>
                  </a:moveTo>
                  <a:cubicBezTo>
                    <a:pt x="2822" y="14926"/>
                    <a:pt x="2834" y="15295"/>
                    <a:pt x="2834" y="15676"/>
                  </a:cubicBezTo>
                  <a:cubicBezTo>
                    <a:pt x="2179" y="15795"/>
                    <a:pt x="1548" y="16188"/>
                    <a:pt x="1000" y="16569"/>
                  </a:cubicBezTo>
                  <a:cubicBezTo>
                    <a:pt x="1000" y="16223"/>
                    <a:pt x="1000" y="15878"/>
                    <a:pt x="1000" y="15533"/>
                  </a:cubicBezTo>
                  <a:cubicBezTo>
                    <a:pt x="1334" y="15366"/>
                    <a:pt x="1679" y="15188"/>
                    <a:pt x="2012" y="15021"/>
                  </a:cubicBezTo>
                  <a:cubicBezTo>
                    <a:pt x="2191" y="14926"/>
                    <a:pt x="2370" y="14830"/>
                    <a:pt x="2548" y="14735"/>
                  </a:cubicBezTo>
                  <a:cubicBezTo>
                    <a:pt x="2608" y="14699"/>
                    <a:pt x="2715" y="14604"/>
                    <a:pt x="2822" y="14545"/>
                  </a:cubicBezTo>
                  <a:close/>
                  <a:moveTo>
                    <a:pt x="2834" y="15854"/>
                  </a:moveTo>
                  <a:cubicBezTo>
                    <a:pt x="2834" y="16211"/>
                    <a:pt x="2846" y="16569"/>
                    <a:pt x="2846" y="16938"/>
                  </a:cubicBezTo>
                  <a:cubicBezTo>
                    <a:pt x="2524" y="17045"/>
                    <a:pt x="2227" y="17235"/>
                    <a:pt x="1929" y="17414"/>
                  </a:cubicBezTo>
                  <a:cubicBezTo>
                    <a:pt x="1619" y="17593"/>
                    <a:pt x="1322" y="17783"/>
                    <a:pt x="1024" y="17986"/>
                  </a:cubicBezTo>
                  <a:cubicBezTo>
                    <a:pt x="1024" y="17581"/>
                    <a:pt x="1012" y="17176"/>
                    <a:pt x="1000" y="16771"/>
                  </a:cubicBezTo>
                  <a:cubicBezTo>
                    <a:pt x="1310" y="16592"/>
                    <a:pt x="1619" y="16414"/>
                    <a:pt x="1941" y="16259"/>
                  </a:cubicBezTo>
                  <a:cubicBezTo>
                    <a:pt x="2227" y="16116"/>
                    <a:pt x="2548" y="15997"/>
                    <a:pt x="2834" y="15854"/>
                  </a:cubicBezTo>
                  <a:close/>
                  <a:moveTo>
                    <a:pt x="2846" y="17140"/>
                  </a:moveTo>
                  <a:cubicBezTo>
                    <a:pt x="2846" y="17235"/>
                    <a:pt x="2846" y="17331"/>
                    <a:pt x="2846" y="17426"/>
                  </a:cubicBezTo>
                  <a:cubicBezTo>
                    <a:pt x="2858" y="17616"/>
                    <a:pt x="2858" y="17807"/>
                    <a:pt x="2858" y="17997"/>
                  </a:cubicBezTo>
                  <a:cubicBezTo>
                    <a:pt x="2572" y="18116"/>
                    <a:pt x="2322" y="18283"/>
                    <a:pt x="2060" y="18438"/>
                  </a:cubicBezTo>
                  <a:cubicBezTo>
                    <a:pt x="1715" y="18628"/>
                    <a:pt x="1381" y="18831"/>
                    <a:pt x="1048" y="19045"/>
                  </a:cubicBezTo>
                  <a:cubicBezTo>
                    <a:pt x="1036" y="18748"/>
                    <a:pt x="1036" y="18462"/>
                    <a:pt x="1024" y="18176"/>
                  </a:cubicBezTo>
                  <a:cubicBezTo>
                    <a:pt x="1369" y="17986"/>
                    <a:pt x="1703" y="17795"/>
                    <a:pt x="2048" y="17605"/>
                  </a:cubicBezTo>
                  <a:cubicBezTo>
                    <a:pt x="2310" y="17462"/>
                    <a:pt x="2596" y="17319"/>
                    <a:pt x="2846" y="17140"/>
                  </a:cubicBezTo>
                  <a:close/>
                  <a:moveTo>
                    <a:pt x="2846" y="18259"/>
                  </a:moveTo>
                  <a:cubicBezTo>
                    <a:pt x="2846" y="18533"/>
                    <a:pt x="2846" y="18819"/>
                    <a:pt x="2834" y="19093"/>
                  </a:cubicBezTo>
                  <a:cubicBezTo>
                    <a:pt x="2215" y="19319"/>
                    <a:pt x="1619" y="19640"/>
                    <a:pt x="1072" y="20010"/>
                  </a:cubicBezTo>
                  <a:cubicBezTo>
                    <a:pt x="1060" y="19891"/>
                    <a:pt x="1060" y="19783"/>
                    <a:pt x="1060" y="19664"/>
                  </a:cubicBezTo>
                  <a:cubicBezTo>
                    <a:pt x="1048" y="19521"/>
                    <a:pt x="1048" y="19379"/>
                    <a:pt x="1048" y="19248"/>
                  </a:cubicBezTo>
                  <a:cubicBezTo>
                    <a:pt x="1631" y="18974"/>
                    <a:pt x="2322" y="18676"/>
                    <a:pt x="2846" y="18259"/>
                  </a:cubicBezTo>
                  <a:close/>
                  <a:moveTo>
                    <a:pt x="2834" y="19319"/>
                  </a:moveTo>
                  <a:cubicBezTo>
                    <a:pt x="2834" y="19581"/>
                    <a:pt x="2834" y="19843"/>
                    <a:pt x="2834" y="20105"/>
                  </a:cubicBezTo>
                  <a:cubicBezTo>
                    <a:pt x="2667" y="20176"/>
                    <a:pt x="2512" y="20272"/>
                    <a:pt x="2358" y="20367"/>
                  </a:cubicBezTo>
                  <a:cubicBezTo>
                    <a:pt x="1941" y="20617"/>
                    <a:pt x="1536" y="20891"/>
                    <a:pt x="1155" y="21164"/>
                  </a:cubicBezTo>
                  <a:cubicBezTo>
                    <a:pt x="1119" y="20843"/>
                    <a:pt x="1096" y="20510"/>
                    <a:pt x="1084" y="20200"/>
                  </a:cubicBezTo>
                  <a:cubicBezTo>
                    <a:pt x="1381" y="20010"/>
                    <a:pt x="1703" y="19819"/>
                    <a:pt x="2024" y="19664"/>
                  </a:cubicBezTo>
                  <a:cubicBezTo>
                    <a:pt x="2286" y="19545"/>
                    <a:pt x="2548" y="19426"/>
                    <a:pt x="2810" y="19319"/>
                  </a:cubicBezTo>
                  <a:close/>
                  <a:moveTo>
                    <a:pt x="2846" y="20391"/>
                  </a:moveTo>
                  <a:cubicBezTo>
                    <a:pt x="2858" y="20724"/>
                    <a:pt x="2870" y="21057"/>
                    <a:pt x="2917" y="21379"/>
                  </a:cubicBezTo>
                  <a:cubicBezTo>
                    <a:pt x="2679" y="21498"/>
                    <a:pt x="2453" y="21665"/>
                    <a:pt x="2215" y="21807"/>
                  </a:cubicBezTo>
                  <a:cubicBezTo>
                    <a:pt x="1893" y="21998"/>
                    <a:pt x="1572" y="22188"/>
                    <a:pt x="1238" y="22367"/>
                  </a:cubicBezTo>
                  <a:cubicBezTo>
                    <a:pt x="1215" y="22022"/>
                    <a:pt x="1191" y="21688"/>
                    <a:pt x="1167" y="21343"/>
                  </a:cubicBezTo>
                  <a:cubicBezTo>
                    <a:pt x="1727" y="21022"/>
                    <a:pt x="2274" y="20700"/>
                    <a:pt x="2846" y="20391"/>
                  </a:cubicBezTo>
                  <a:close/>
                  <a:moveTo>
                    <a:pt x="3584" y="805"/>
                  </a:moveTo>
                  <a:cubicBezTo>
                    <a:pt x="4902" y="878"/>
                    <a:pt x="6227" y="901"/>
                    <a:pt x="7554" y="901"/>
                  </a:cubicBezTo>
                  <a:cubicBezTo>
                    <a:pt x="9916" y="901"/>
                    <a:pt x="12287" y="827"/>
                    <a:pt x="14652" y="827"/>
                  </a:cubicBezTo>
                  <a:cubicBezTo>
                    <a:pt x="15520" y="827"/>
                    <a:pt x="16387" y="837"/>
                    <a:pt x="17252" y="864"/>
                  </a:cubicBezTo>
                  <a:cubicBezTo>
                    <a:pt x="19503" y="936"/>
                    <a:pt x="21741" y="1019"/>
                    <a:pt x="23991" y="1138"/>
                  </a:cubicBezTo>
                  <a:cubicBezTo>
                    <a:pt x="25546" y="1212"/>
                    <a:pt x="27208" y="1459"/>
                    <a:pt x="28817" y="1459"/>
                  </a:cubicBezTo>
                  <a:cubicBezTo>
                    <a:pt x="29278" y="1459"/>
                    <a:pt x="29734" y="1439"/>
                    <a:pt x="30183" y="1388"/>
                  </a:cubicBezTo>
                  <a:cubicBezTo>
                    <a:pt x="30242" y="5008"/>
                    <a:pt x="30337" y="8639"/>
                    <a:pt x="30325" y="12259"/>
                  </a:cubicBezTo>
                  <a:cubicBezTo>
                    <a:pt x="30325" y="14056"/>
                    <a:pt x="30337" y="15842"/>
                    <a:pt x="30325" y="17640"/>
                  </a:cubicBezTo>
                  <a:cubicBezTo>
                    <a:pt x="30313" y="19188"/>
                    <a:pt x="30063" y="20962"/>
                    <a:pt x="30337" y="22510"/>
                  </a:cubicBezTo>
                  <a:cubicBezTo>
                    <a:pt x="29518" y="22342"/>
                    <a:pt x="28651" y="22293"/>
                    <a:pt x="27776" y="22293"/>
                  </a:cubicBezTo>
                  <a:cubicBezTo>
                    <a:pt x="26540" y="22293"/>
                    <a:pt x="25286" y="22391"/>
                    <a:pt x="24122" y="22391"/>
                  </a:cubicBezTo>
                  <a:lnTo>
                    <a:pt x="17145" y="22391"/>
                  </a:lnTo>
                  <a:cubicBezTo>
                    <a:pt x="14812" y="22403"/>
                    <a:pt x="12490" y="22403"/>
                    <a:pt x="10168" y="22415"/>
                  </a:cubicBezTo>
                  <a:cubicBezTo>
                    <a:pt x="9171" y="22415"/>
                    <a:pt x="8158" y="22383"/>
                    <a:pt x="7146" y="22383"/>
                  </a:cubicBezTo>
                  <a:cubicBezTo>
                    <a:pt x="6008" y="22383"/>
                    <a:pt x="4872" y="22423"/>
                    <a:pt x="3763" y="22593"/>
                  </a:cubicBezTo>
                  <a:cubicBezTo>
                    <a:pt x="4084" y="21057"/>
                    <a:pt x="3739" y="19271"/>
                    <a:pt x="3703" y="17724"/>
                  </a:cubicBezTo>
                  <a:cubicBezTo>
                    <a:pt x="3655" y="15842"/>
                    <a:pt x="3632" y="13961"/>
                    <a:pt x="3632" y="12068"/>
                  </a:cubicBezTo>
                  <a:cubicBezTo>
                    <a:pt x="3620" y="8330"/>
                    <a:pt x="3632" y="4579"/>
                    <a:pt x="3584" y="829"/>
                  </a:cubicBezTo>
                  <a:cubicBezTo>
                    <a:pt x="3584" y="817"/>
                    <a:pt x="3584" y="817"/>
                    <a:pt x="3584" y="805"/>
                  </a:cubicBezTo>
                  <a:close/>
                  <a:moveTo>
                    <a:pt x="2953" y="21617"/>
                  </a:moveTo>
                  <a:cubicBezTo>
                    <a:pt x="3001" y="21998"/>
                    <a:pt x="3084" y="22367"/>
                    <a:pt x="3203" y="22700"/>
                  </a:cubicBezTo>
                  <a:cubicBezTo>
                    <a:pt x="2715" y="22843"/>
                    <a:pt x="2274" y="23153"/>
                    <a:pt x="1858" y="23450"/>
                  </a:cubicBezTo>
                  <a:cubicBezTo>
                    <a:pt x="1655" y="23593"/>
                    <a:pt x="1429" y="23736"/>
                    <a:pt x="1215" y="23903"/>
                  </a:cubicBezTo>
                  <a:cubicBezTo>
                    <a:pt x="1262" y="23474"/>
                    <a:pt x="1262" y="23022"/>
                    <a:pt x="1238" y="22569"/>
                  </a:cubicBezTo>
                  <a:cubicBezTo>
                    <a:pt x="1608" y="22379"/>
                    <a:pt x="1977" y="22188"/>
                    <a:pt x="2334" y="21986"/>
                  </a:cubicBezTo>
                  <a:cubicBezTo>
                    <a:pt x="2536" y="21879"/>
                    <a:pt x="2751" y="21760"/>
                    <a:pt x="2953" y="21617"/>
                  </a:cubicBezTo>
                  <a:close/>
                  <a:moveTo>
                    <a:pt x="4667" y="23093"/>
                  </a:moveTo>
                  <a:cubicBezTo>
                    <a:pt x="5108" y="23129"/>
                    <a:pt x="5548" y="23165"/>
                    <a:pt x="5989" y="23177"/>
                  </a:cubicBezTo>
                  <a:cubicBezTo>
                    <a:pt x="5537" y="23486"/>
                    <a:pt x="5132" y="23915"/>
                    <a:pt x="4739" y="24320"/>
                  </a:cubicBezTo>
                  <a:cubicBezTo>
                    <a:pt x="4495" y="24314"/>
                    <a:pt x="4251" y="24311"/>
                    <a:pt x="4007" y="24311"/>
                  </a:cubicBezTo>
                  <a:cubicBezTo>
                    <a:pt x="3763" y="24311"/>
                    <a:pt x="3518" y="24314"/>
                    <a:pt x="3274" y="24320"/>
                  </a:cubicBezTo>
                  <a:cubicBezTo>
                    <a:pt x="3524" y="24105"/>
                    <a:pt x="3763" y="23879"/>
                    <a:pt x="4013" y="23665"/>
                  </a:cubicBezTo>
                  <a:cubicBezTo>
                    <a:pt x="4239" y="23486"/>
                    <a:pt x="4489" y="23320"/>
                    <a:pt x="4667" y="23093"/>
                  </a:cubicBezTo>
                  <a:close/>
                  <a:moveTo>
                    <a:pt x="6156" y="23177"/>
                  </a:moveTo>
                  <a:cubicBezTo>
                    <a:pt x="6656" y="23189"/>
                    <a:pt x="7168" y="23189"/>
                    <a:pt x="7680" y="23189"/>
                  </a:cubicBezTo>
                  <a:cubicBezTo>
                    <a:pt x="7346" y="23343"/>
                    <a:pt x="7084" y="23629"/>
                    <a:pt x="6834" y="23879"/>
                  </a:cubicBezTo>
                  <a:cubicBezTo>
                    <a:pt x="6691" y="24034"/>
                    <a:pt x="6549" y="24189"/>
                    <a:pt x="6394" y="24343"/>
                  </a:cubicBezTo>
                  <a:cubicBezTo>
                    <a:pt x="5918" y="24332"/>
                    <a:pt x="5429" y="24320"/>
                    <a:pt x="4929" y="24320"/>
                  </a:cubicBezTo>
                  <a:cubicBezTo>
                    <a:pt x="5358" y="23962"/>
                    <a:pt x="5810" y="23605"/>
                    <a:pt x="6156" y="23177"/>
                  </a:cubicBezTo>
                  <a:close/>
                  <a:moveTo>
                    <a:pt x="8763" y="23177"/>
                  </a:moveTo>
                  <a:cubicBezTo>
                    <a:pt x="8299" y="23510"/>
                    <a:pt x="7894" y="23939"/>
                    <a:pt x="7501" y="24355"/>
                  </a:cubicBezTo>
                  <a:lnTo>
                    <a:pt x="7346" y="24355"/>
                  </a:lnTo>
                  <a:cubicBezTo>
                    <a:pt x="7108" y="24355"/>
                    <a:pt x="6870" y="24355"/>
                    <a:pt x="6632" y="24343"/>
                  </a:cubicBezTo>
                  <a:cubicBezTo>
                    <a:pt x="6680" y="24296"/>
                    <a:pt x="6739" y="24248"/>
                    <a:pt x="6787" y="24201"/>
                  </a:cubicBezTo>
                  <a:cubicBezTo>
                    <a:pt x="7120" y="23867"/>
                    <a:pt x="7501" y="23558"/>
                    <a:pt x="7834" y="23224"/>
                  </a:cubicBezTo>
                  <a:cubicBezTo>
                    <a:pt x="7846" y="23212"/>
                    <a:pt x="7846" y="23200"/>
                    <a:pt x="7846" y="23189"/>
                  </a:cubicBezTo>
                  <a:cubicBezTo>
                    <a:pt x="8156" y="23177"/>
                    <a:pt x="8454" y="23177"/>
                    <a:pt x="8763" y="23177"/>
                  </a:cubicBezTo>
                  <a:close/>
                  <a:moveTo>
                    <a:pt x="9747" y="23159"/>
                  </a:moveTo>
                  <a:cubicBezTo>
                    <a:pt x="9885" y="23159"/>
                    <a:pt x="10021" y="23161"/>
                    <a:pt x="10156" y="23165"/>
                  </a:cubicBezTo>
                  <a:lnTo>
                    <a:pt x="10299" y="23165"/>
                  </a:lnTo>
                  <a:cubicBezTo>
                    <a:pt x="9811" y="23450"/>
                    <a:pt x="9382" y="23927"/>
                    <a:pt x="8977" y="24367"/>
                  </a:cubicBezTo>
                  <a:cubicBezTo>
                    <a:pt x="8549" y="24367"/>
                    <a:pt x="8132" y="24355"/>
                    <a:pt x="7704" y="24355"/>
                  </a:cubicBezTo>
                  <a:cubicBezTo>
                    <a:pt x="8120" y="23974"/>
                    <a:pt x="8549" y="23605"/>
                    <a:pt x="8906" y="23165"/>
                  </a:cubicBezTo>
                  <a:cubicBezTo>
                    <a:pt x="9192" y="23165"/>
                    <a:pt x="9472" y="23159"/>
                    <a:pt x="9747" y="23159"/>
                  </a:cubicBezTo>
                  <a:close/>
                  <a:moveTo>
                    <a:pt x="11490" y="23165"/>
                  </a:moveTo>
                  <a:cubicBezTo>
                    <a:pt x="11299" y="23296"/>
                    <a:pt x="11121" y="23462"/>
                    <a:pt x="10954" y="23605"/>
                  </a:cubicBezTo>
                  <a:cubicBezTo>
                    <a:pt x="10704" y="23843"/>
                    <a:pt x="10466" y="24082"/>
                    <a:pt x="10228" y="24320"/>
                  </a:cubicBezTo>
                  <a:cubicBezTo>
                    <a:pt x="10204" y="24332"/>
                    <a:pt x="10204" y="24355"/>
                    <a:pt x="10204" y="24367"/>
                  </a:cubicBezTo>
                  <a:lnTo>
                    <a:pt x="9251" y="24367"/>
                  </a:lnTo>
                  <a:cubicBezTo>
                    <a:pt x="9716" y="24010"/>
                    <a:pt x="10204" y="23629"/>
                    <a:pt x="10501" y="23165"/>
                  </a:cubicBezTo>
                  <a:close/>
                  <a:moveTo>
                    <a:pt x="13216" y="23165"/>
                  </a:moveTo>
                  <a:cubicBezTo>
                    <a:pt x="12918" y="23355"/>
                    <a:pt x="12657" y="23605"/>
                    <a:pt x="12406" y="23831"/>
                  </a:cubicBezTo>
                  <a:cubicBezTo>
                    <a:pt x="12204" y="24010"/>
                    <a:pt x="12002" y="24201"/>
                    <a:pt x="11799" y="24379"/>
                  </a:cubicBezTo>
                  <a:cubicBezTo>
                    <a:pt x="11323" y="24379"/>
                    <a:pt x="10847" y="24379"/>
                    <a:pt x="10371" y="24367"/>
                  </a:cubicBezTo>
                  <a:cubicBezTo>
                    <a:pt x="10609" y="24153"/>
                    <a:pt x="10847" y="23951"/>
                    <a:pt x="11097" y="23748"/>
                  </a:cubicBezTo>
                  <a:cubicBezTo>
                    <a:pt x="11311" y="23558"/>
                    <a:pt x="11549" y="23379"/>
                    <a:pt x="11728" y="23165"/>
                  </a:cubicBezTo>
                  <a:close/>
                  <a:moveTo>
                    <a:pt x="25956" y="23224"/>
                  </a:moveTo>
                  <a:cubicBezTo>
                    <a:pt x="26253" y="23236"/>
                    <a:pt x="26551" y="23248"/>
                    <a:pt x="26861" y="23260"/>
                  </a:cubicBezTo>
                  <a:cubicBezTo>
                    <a:pt x="26765" y="23355"/>
                    <a:pt x="26694" y="23439"/>
                    <a:pt x="26623" y="23510"/>
                  </a:cubicBezTo>
                  <a:cubicBezTo>
                    <a:pt x="26313" y="23784"/>
                    <a:pt x="26015" y="24082"/>
                    <a:pt x="25718" y="24367"/>
                  </a:cubicBezTo>
                  <a:cubicBezTo>
                    <a:pt x="25585" y="24364"/>
                    <a:pt x="25453" y="24362"/>
                    <a:pt x="25320" y="24362"/>
                  </a:cubicBezTo>
                  <a:cubicBezTo>
                    <a:pt x="24999" y="24362"/>
                    <a:pt x="24677" y="24371"/>
                    <a:pt x="24348" y="24379"/>
                  </a:cubicBezTo>
                  <a:cubicBezTo>
                    <a:pt x="24682" y="24165"/>
                    <a:pt x="25003" y="23951"/>
                    <a:pt x="25313" y="23724"/>
                  </a:cubicBezTo>
                  <a:cubicBezTo>
                    <a:pt x="25515" y="23570"/>
                    <a:pt x="25753" y="23415"/>
                    <a:pt x="25956" y="23224"/>
                  </a:cubicBezTo>
                  <a:close/>
                  <a:moveTo>
                    <a:pt x="14621" y="23165"/>
                  </a:moveTo>
                  <a:cubicBezTo>
                    <a:pt x="14335" y="23379"/>
                    <a:pt x="14085" y="23641"/>
                    <a:pt x="13823" y="23879"/>
                  </a:cubicBezTo>
                  <a:cubicBezTo>
                    <a:pt x="13645" y="24046"/>
                    <a:pt x="13454" y="24212"/>
                    <a:pt x="13264" y="24391"/>
                  </a:cubicBezTo>
                  <a:cubicBezTo>
                    <a:pt x="12859" y="24379"/>
                    <a:pt x="12442" y="24379"/>
                    <a:pt x="12025" y="24379"/>
                  </a:cubicBezTo>
                  <a:cubicBezTo>
                    <a:pt x="12180" y="24260"/>
                    <a:pt x="12335" y="24141"/>
                    <a:pt x="12478" y="24022"/>
                  </a:cubicBezTo>
                  <a:cubicBezTo>
                    <a:pt x="12799" y="23760"/>
                    <a:pt x="13168" y="23498"/>
                    <a:pt x="13419" y="23165"/>
                  </a:cubicBezTo>
                  <a:close/>
                  <a:moveTo>
                    <a:pt x="16086" y="23177"/>
                  </a:moveTo>
                  <a:cubicBezTo>
                    <a:pt x="15764" y="23379"/>
                    <a:pt x="15490" y="23665"/>
                    <a:pt x="15216" y="23927"/>
                  </a:cubicBezTo>
                  <a:cubicBezTo>
                    <a:pt x="15050" y="24082"/>
                    <a:pt x="14895" y="24236"/>
                    <a:pt x="14740" y="24391"/>
                  </a:cubicBezTo>
                  <a:lnTo>
                    <a:pt x="13585" y="24391"/>
                  </a:lnTo>
                  <a:cubicBezTo>
                    <a:pt x="14050" y="24034"/>
                    <a:pt x="14502" y="23629"/>
                    <a:pt x="14800" y="23177"/>
                  </a:cubicBezTo>
                  <a:close/>
                  <a:moveTo>
                    <a:pt x="19086" y="23177"/>
                  </a:moveTo>
                  <a:cubicBezTo>
                    <a:pt x="18717" y="23355"/>
                    <a:pt x="18383" y="23617"/>
                    <a:pt x="18062" y="23843"/>
                  </a:cubicBezTo>
                  <a:cubicBezTo>
                    <a:pt x="17812" y="24034"/>
                    <a:pt x="17562" y="24224"/>
                    <a:pt x="17312" y="24415"/>
                  </a:cubicBezTo>
                  <a:cubicBezTo>
                    <a:pt x="16990" y="24415"/>
                    <a:pt x="16657" y="24403"/>
                    <a:pt x="16324" y="24403"/>
                  </a:cubicBezTo>
                  <a:cubicBezTo>
                    <a:pt x="16490" y="24284"/>
                    <a:pt x="16669" y="24165"/>
                    <a:pt x="16836" y="24046"/>
                  </a:cubicBezTo>
                  <a:cubicBezTo>
                    <a:pt x="17145" y="23820"/>
                    <a:pt x="17490" y="23605"/>
                    <a:pt x="17717" y="23296"/>
                  </a:cubicBezTo>
                  <a:cubicBezTo>
                    <a:pt x="17738" y="23252"/>
                    <a:pt x="17701" y="23199"/>
                    <a:pt x="17658" y="23199"/>
                  </a:cubicBezTo>
                  <a:cubicBezTo>
                    <a:pt x="17654" y="23199"/>
                    <a:pt x="17649" y="23199"/>
                    <a:pt x="17645" y="23200"/>
                  </a:cubicBezTo>
                  <a:cubicBezTo>
                    <a:pt x="17288" y="23331"/>
                    <a:pt x="16990" y="23617"/>
                    <a:pt x="16693" y="23855"/>
                  </a:cubicBezTo>
                  <a:cubicBezTo>
                    <a:pt x="16455" y="24034"/>
                    <a:pt x="16228" y="24224"/>
                    <a:pt x="16002" y="24403"/>
                  </a:cubicBezTo>
                  <a:cubicBezTo>
                    <a:pt x="15657" y="24403"/>
                    <a:pt x="15312" y="24403"/>
                    <a:pt x="14954" y="24391"/>
                  </a:cubicBezTo>
                  <a:cubicBezTo>
                    <a:pt x="15085" y="24284"/>
                    <a:pt x="15216" y="24177"/>
                    <a:pt x="15347" y="24058"/>
                  </a:cubicBezTo>
                  <a:cubicBezTo>
                    <a:pt x="15657" y="23772"/>
                    <a:pt x="16002" y="23510"/>
                    <a:pt x="16264" y="23177"/>
                  </a:cubicBezTo>
                  <a:close/>
                  <a:moveTo>
                    <a:pt x="20157" y="23177"/>
                  </a:moveTo>
                  <a:cubicBezTo>
                    <a:pt x="19931" y="23331"/>
                    <a:pt x="19717" y="23534"/>
                    <a:pt x="19515" y="23701"/>
                  </a:cubicBezTo>
                  <a:cubicBezTo>
                    <a:pt x="19229" y="23939"/>
                    <a:pt x="18955" y="24189"/>
                    <a:pt x="18657" y="24427"/>
                  </a:cubicBezTo>
                  <a:cubicBezTo>
                    <a:pt x="18312" y="24415"/>
                    <a:pt x="17955" y="24415"/>
                    <a:pt x="17610" y="24415"/>
                  </a:cubicBezTo>
                  <a:cubicBezTo>
                    <a:pt x="17800" y="24284"/>
                    <a:pt x="17979" y="24153"/>
                    <a:pt x="18169" y="24034"/>
                  </a:cubicBezTo>
                  <a:cubicBezTo>
                    <a:pt x="18550" y="23772"/>
                    <a:pt x="18979" y="23534"/>
                    <a:pt x="19300" y="23200"/>
                  </a:cubicBezTo>
                  <a:cubicBezTo>
                    <a:pt x="19300" y="23189"/>
                    <a:pt x="19300" y="23189"/>
                    <a:pt x="19312" y="23177"/>
                  </a:cubicBezTo>
                  <a:close/>
                  <a:moveTo>
                    <a:pt x="24277" y="23177"/>
                  </a:moveTo>
                  <a:cubicBezTo>
                    <a:pt x="24706" y="23189"/>
                    <a:pt x="25146" y="23200"/>
                    <a:pt x="25587" y="23212"/>
                  </a:cubicBezTo>
                  <a:cubicBezTo>
                    <a:pt x="25468" y="23308"/>
                    <a:pt x="25349" y="23415"/>
                    <a:pt x="25241" y="23498"/>
                  </a:cubicBezTo>
                  <a:cubicBezTo>
                    <a:pt x="24872" y="23808"/>
                    <a:pt x="24491" y="24093"/>
                    <a:pt x="24110" y="24391"/>
                  </a:cubicBezTo>
                  <a:cubicBezTo>
                    <a:pt x="23741" y="24403"/>
                    <a:pt x="23372" y="24415"/>
                    <a:pt x="23015" y="24427"/>
                  </a:cubicBezTo>
                  <a:cubicBezTo>
                    <a:pt x="23265" y="24153"/>
                    <a:pt x="23527" y="23891"/>
                    <a:pt x="23789" y="23629"/>
                  </a:cubicBezTo>
                  <a:cubicBezTo>
                    <a:pt x="23944" y="23474"/>
                    <a:pt x="24110" y="23331"/>
                    <a:pt x="24277" y="23177"/>
                  </a:cubicBezTo>
                  <a:close/>
                  <a:moveTo>
                    <a:pt x="3560" y="22950"/>
                  </a:moveTo>
                  <a:cubicBezTo>
                    <a:pt x="3882" y="23010"/>
                    <a:pt x="4203" y="23046"/>
                    <a:pt x="4536" y="23081"/>
                  </a:cubicBezTo>
                  <a:cubicBezTo>
                    <a:pt x="4310" y="23212"/>
                    <a:pt x="4108" y="23415"/>
                    <a:pt x="3929" y="23581"/>
                  </a:cubicBezTo>
                  <a:cubicBezTo>
                    <a:pt x="3667" y="23808"/>
                    <a:pt x="3417" y="24034"/>
                    <a:pt x="3179" y="24272"/>
                  </a:cubicBezTo>
                  <a:cubicBezTo>
                    <a:pt x="3155" y="24284"/>
                    <a:pt x="3155" y="24308"/>
                    <a:pt x="3167" y="24332"/>
                  </a:cubicBezTo>
                  <a:cubicBezTo>
                    <a:pt x="2643" y="24343"/>
                    <a:pt x="2108" y="24379"/>
                    <a:pt x="1584" y="24439"/>
                  </a:cubicBezTo>
                  <a:cubicBezTo>
                    <a:pt x="1834" y="24236"/>
                    <a:pt x="2060" y="24010"/>
                    <a:pt x="2298" y="23831"/>
                  </a:cubicBezTo>
                  <a:cubicBezTo>
                    <a:pt x="2679" y="23558"/>
                    <a:pt x="3096" y="23284"/>
                    <a:pt x="3429" y="22950"/>
                  </a:cubicBezTo>
                  <a:cubicBezTo>
                    <a:pt x="3453" y="22956"/>
                    <a:pt x="3474" y="22959"/>
                    <a:pt x="3495" y="22959"/>
                  </a:cubicBezTo>
                  <a:cubicBezTo>
                    <a:pt x="3515" y="22959"/>
                    <a:pt x="3536" y="22956"/>
                    <a:pt x="3560" y="22950"/>
                  </a:cubicBezTo>
                  <a:close/>
                  <a:moveTo>
                    <a:pt x="21550" y="23177"/>
                  </a:moveTo>
                  <a:cubicBezTo>
                    <a:pt x="21312" y="23331"/>
                    <a:pt x="21110" y="23546"/>
                    <a:pt x="20908" y="23712"/>
                  </a:cubicBezTo>
                  <a:cubicBezTo>
                    <a:pt x="20634" y="23951"/>
                    <a:pt x="20372" y="24189"/>
                    <a:pt x="20110" y="24439"/>
                  </a:cubicBezTo>
                  <a:cubicBezTo>
                    <a:pt x="19717" y="24427"/>
                    <a:pt x="19324" y="24427"/>
                    <a:pt x="18931" y="24427"/>
                  </a:cubicBezTo>
                  <a:cubicBezTo>
                    <a:pt x="19181" y="24260"/>
                    <a:pt x="19431" y="24082"/>
                    <a:pt x="19669" y="23903"/>
                  </a:cubicBezTo>
                  <a:cubicBezTo>
                    <a:pt x="19943" y="23689"/>
                    <a:pt x="20288" y="23462"/>
                    <a:pt x="20491" y="23177"/>
                  </a:cubicBezTo>
                  <a:close/>
                  <a:moveTo>
                    <a:pt x="22753" y="23177"/>
                  </a:moveTo>
                  <a:cubicBezTo>
                    <a:pt x="22598" y="23331"/>
                    <a:pt x="22443" y="23498"/>
                    <a:pt x="22289" y="23653"/>
                  </a:cubicBezTo>
                  <a:cubicBezTo>
                    <a:pt x="22015" y="23915"/>
                    <a:pt x="21753" y="24177"/>
                    <a:pt x="21491" y="24439"/>
                  </a:cubicBezTo>
                  <a:lnTo>
                    <a:pt x="20372" y="24439"/>
                  </a:lnTo>
                  <a:cubicBezTo>
                    <a:pt x="20586" y="24272"/>
                    <a:pt x="20800" y="24105"/>
                    <a:pt x="21015" y="23927"/>
                  </a:cubicBezTo>
                  <a:cubicBezTo>
                    <a:pt x="21300" y="23712"/>
                    <a:pt x="21646" y="23486"/>
                    <a:pt x="21848" y="23177"/>
                  </a:cubicBezTo>
                  <a:close/>
                  <a:moveTo>
                    <a:pt x="23944" y="23177"/>
                  </a:moveTo>
                  <a:cubicBezTo>
                    <a:pt x="23848" y="23284"/>
                    <a:pt x="23741" y="23391"/>
                    <a:pt x="23646" y="23486"/>
                  </a:cubicBezTo>
                  <a:cubicBezTo>
                    <a:pt x="23348" y="23784"/>
                    <a:pt x="23063" y="24105"/>
                    <a:pt x="22801" y="24427"/>
                  </a:cubicBezTo>
                  <a:cubicBezTo>
                    <a:pt x="22432" y="24439"/>
                    <a:pt x="22074" y="24451"/>
                    <a:pt x="21729" y="24451"/>
                  </a:cubicBezTo>
                  <a:lnTo>
                    <a:pt x="21705" y="24451"/>
                  </a:lnTo>
                  <a:cubicBezTo>
                    <a:pt x="21943" y="24212"/>
                    <a:pt x="22170" y="23986"/>
                    <a:pt x="22396" y="23760"/>
                  </a:cubicBezTo>
                  <a:cubicBezTo>
                    <a:pt x="22586" y="23570"/>
                    <a:pt x="22789" y="23379"/>
                    <a:pt x="22979" y="23177"/>
                  </a:cubicBezTo>
                  <a:close/>
                  <a:moveTo>
                    <a:pt x="28551" y="23260"/>
                  </a:moveTo>
                  <a:cubicBezTo>
                    <a:pt x="28266" y="23462"/>
                    <a:pt x="28039" y="23748"/>
                    <a:pt x="27813" y="23998"/>
                  </a:cubicBezTo>
                  <a:cubicBezTo>
                    <a:pt x="27670" y="24165"/>
                    <a:pt x="27539" y="24343"/>
                    <a:pt x="27408" y="24510"/>
                  </a:cubicBezTo>
                  <a:cubicBezTo>
                    <a:pt x="26932" y="24439"/>
                    <a:pt x="26444" y="24403"/>
                    <a:pt x="25944" y="24379"/>
                  </a:cubicBezTo>
                  <a:cubicBezTo>
                    <a:pt x="26158" y="24201"/>
                    <a:pt x="26373" y="24022"/>
                    <a:pt x="26587" y="23843"/>
                  </a:cubicBezTo>
                  <a:cubicBezTo>
                    <a:pt x="26646" y="23784"/>
                    <a:pt x="27063" y="23462"/>
                    <a:pt x="27242" y="23272"/>
                  </a:cubicBezTo>
                  <a:cubicBezTo>
                    <a:pt x="27424" y="23277"/>
                    <a:pt x="27605" y="23280"/>
                    <a:pt x="27785" y="23280"/>
                  </a:cubicBezTo>
                  <a:cubicBezTo>
                    <a:pt x="28039" y="23280"/>
                    <a:pt x="28293" y="23274"/>
                    <a:pt x="28551" y="23260"/>
                  </a:cubicBezTo>
                  <a:close/>
                  <a:moveTo>
                    <a:pt x="29802" y="23153"/>
                  </a:moveTo>
                  <a:lnTo>
                    <a:pt x="29802" y="23153"/>
                  </a:lnTo>
                  <a:cubicBezTo>
                    <a:pt x="29599" y="23284"/>
                    <a:pt x="29397" y="23415"/>
                    <a:pt x="29206" y="23558"/>
                  </a:cubicBezTo>
                  <a:cubicBezTo>
                    <a:pt x="28789" y="23855"/>
                    <a:pt x="28254" y="24177"/>
                    <a:pt x="27968" y="24617"/>
                  </a:cubicBezTo>
                  <a:cubicBezTo>
                    <a:pt x="27861" y="24593"/>
                    <a:pt x="27742" y="24570"/>
                    <a:pt x="27623" y="24558"/>
                  </a:cubicBezTo>
                  <a:cubicBezTo>
                    <a:pt x="27754" y="24415"/>
                    <a:pt x="27897" y="24272"/>
                    <a:pt x="28027" y="24129"/>
                  </a:cubicBezTo>
                  <a:cubicBezTo>
                    <a:pt x="28289" y="23867"/>
                    <a:pt x="28599" y="23617"/>
                    <a:pt x="28801" y="23320"/>
                  </a:cubicBezTo>
                  <a:cubicBezTo>
                    <a:pt x="28825" y="23296"/>
                    <a:pt x="28825" y="23272"/>
                    <a:pt x="28813" y="23248"/>
                  </a:cubicBezTo>
                  <a:cubicBezTo>
                    <a:pt x="29147" y="23224"/>
                    <a:pt x="29480" y="23200"/>
                    <a:pt x="29802" y="23153"/>
                  </a:cubicBezTo>
                  <a:close/>
                  <a:moveTo>
                    <a:pt x="11093" y="1"/>
                  </a:moveTo>
                  <a:cubicBezTo>
                    <a:pt x="8526" y="1"/>
                    <a:pt x="5954" y="112"/>
                    <a:pt x="3489" y="543"/>
                  </a:cubicBezTo>
                  <a:cubicBezTo>
                    <a:pt x="3465" y="531"/>
                    <a:pt x="3441" y="531"/>
                    <a:pt x="3405" y="531"/>
                  </a:cubicBezTo>
                  <a:cubicBezTo>
                    <a:pt x="2810" y="638"/>
                    <a:pt x="2286" y="983"/>
                    <a:pt x="1798" y="1341"/>
                  </a:cubicBezTo>
                  <a:cubicBezTo>
                    <a:pt x="1369" y="1650"/>
                    <a:pt x="786" y="1995"/>
                    <a:pt x="524" y="2472"/>
                  </a:cubicBezTo>
                  <a:cubicBezTo>
                    <a:pt x="453" y="2603"/>
                    <a:pt x="500" y="2722"/>
                    <a:pt x="595" y="2781"/>
                  </a:cubicBezTo>
                  <a:cubicBezTo>
                    <a:pt x="417" y="6508"/>
                    <a:pt x="238" y="10235"/>
                    <a:pt x="191" y="13973"/>
                  </a:cubicBezTo>
                  <a:cubicBezTo>
                    <a:pt x="167" y="15771"/>
                    <a:pt x="167" y="17569"/>
                    <a:pt x="203" y="19367"/>
                  </a:cubicBezTo>
                  <a:cubicBezTo>
                    <a:pt x="238" y="21022"/>
                    <a:pt x="0" y="23058"/>
                    <a:pt x="548" y="24641"/>
                  </a:cubicBezTo>
                  <a:cubicBezTo>
                    <a:pt x="505" y="24801"/>
                    <a:pt x="634" y="24932"/>
                    <a:pt x="782" y="24932"/>
                  </a:cubicBezTo>
                  <a:cubicBezTo>
                    <a:pt x="799" y="24932"/>
                    <a:pt x="816" y="24931"/>
                    <a:pt x="834" y="24927"/>
                  </a:cubicBezTo>
                  <a:cubicBezTo>
                    <a:pt x="848" y="24930"/>
                    <a:pt x="863" y="24931"/>
                    <a:pt x="876" y="24931"/>
                  </a:cubicBezTo>
                  <a:cubicBezTo>
                    <a:pt x="917" y="24931"/>
                    <a:pt x="953" y="24918"/>
                    <a:pt x="988" y="24891"/>
                  </a:cubicBezTo>
                  <a:cubicBezTo>
                    <a:pt x="2163" y="25080"/>
                    <a:pt x="3376" y="25116"/>
                    <a:pt x="4588" y="25116"/>
                  </a:cubicBezTo>
                  <a:cubicBezTo>
                    <a:pt x="5331" y="25116"/>
                    <a:pt x="6073" y="25103"/>
                    <a:pt x="6807" y="25103"/>
                  </a:cubicBezTo>
                  <a:cubicBezTo>
                    <a:pt x="6987" y="25103"/>
                    <a:pt x="7167" y="25103"/>
                    <a:pt x="7346" y="25105"/>
                  </a:cubicBezTo>
                  <a:cubicBezTo>
                    <a:pt x="9739" y="25117"/>
                    <a:pt x="12133" y="25153"/>
                    <a:pt x="14538" y="25177"/>
                  </a:cubicBezTo>
                  <a:cubicBezTo>
                    <a:pt x="16931" y="25201"/>
                    <a:pt x="19324" y="25225"/>
                    <a:pt x="21729" y="25236"/>
                  </a:cubicBezTo>
                  <a:cubicBezTo>
                    <a:pt x="22880" y="25243"/>
                    <a:pt x="24134" y="25348"/>
                    <a:pt x="25368" y="25348"/>
                  </a:cubicBezTo>
                  <a:cubicBezTo>
                    <a:pt x="26367" y="25348"/>
                    <a:pt x="27355" y="25279"/>
                    <a:pt x="28266" y="25034"/>
                  </a:cubicBezTo>
                  <a:cubicBezTo>
                    <a:pt x="28313" y="25022"/>
                    <a:pt x="28337" y="24998"/>
                    <a:pt x="28361" y="24963"/>
                  </a:cubicBezTo>
                  <a:cubicBezTo>
                    <a:pt x="28825" y="24713"/>
                    <a:pt x="29230" y="24248"/>
                    <a:pt x="29647" y="23939"/>
                  </a:cubicBezTo>
                  <a:cubicBezTo>
                    <a:pt x="29980" y="23689"/>
                    <a:pt x="30337" y="23462"/>
                    <a:pt x="30647" y="23189"/>
                  </a:cubicBezTo>
                  <a:cubicBezTo>
                    <a:pt x="30664" y="23192"/>
                    <a:pt x="30681" y="23194"/>
                    <a:pt x="30699" y="23194"/>
                  </a:cubicBezTo>
                  <a:cubicBezTo>
                    <a:pt x="30805" y="23194"/>
                    <a:pt x="30916" y="23132"/>
                    <a:pt x="30956" y="23010"/>
                  </a:cubicBezTo>
                  <a:cubicBezTo>
                    <a:pt x="31421" y="21450"/>
                    <a:pt x="31183" y="19557"/>
                    <a:pt x="31195" y="17938"/>
                  </a:cubicBezTo>
                  <a:cubicBezTo>
                    <a:pt x="31195" y="16045"/>
                    <a:pt x="31195" y="14152"/>
                    <a:pt x="31147" y="12259"/>
                  </a:cubicBezTo>
                  <a:cubicBezTo>
                    <a:pt x="31040" y="8603"/>
                    <a:pt x="30897" y="4972"/>
                    <a:pt x="30540" y="1329"/>
                  </a:cubicBezTo>
                  <a:cubicBezTo>
                    <a:pt x="30742" y="1245"/>
                    <a:pt x="30694" y="900"/>
                    <a:pt x="30480" y="841"/>
                  </a:cubicBezTo>
                  <a:cubicBezTo>
                    <a:pt x="28468" y="281"/>
                    <a:pt x="26075" y="460"/>
                    <a:pt x="23991" y="352"/>
                  </a:cubicBezTo>
                  <a:cubicBezTo>
                    <a:pt x="21646" y="233"/>
                    <a:pt x="19300" y="150"/>
                    <a:pt x="16943" y="102"/>
                  </a:cubicBezTo>
                  <a:cubicBezTo>
                    <a:pt x="15030" y="66"/>
                    <a:pt x="13063" y="1"/>
                    <a:pt x="1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0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185158" y="298303"/>
            <a:ext cx="85947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Programación Estructurada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424136D9-62B4-B742-BFD7-7D0D8BC1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80" y="1245949"/>
            <a:ext cx="4517824" cy="26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480672" y="314148"/>
            <a:ext cx="4463562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2000" b="0" dirty="0"/>
              <a:t>Es la </a:t>
            </a:r>
            <a:r>
              <a:rPr lang="es-MX" sz="2800" b="0" dirty="0">
                <a:solidFill>
                  <a:srgbClr val="FF0000"/>
                </a:solidFill>
              </a:rPr>
              <a:t>base</a:t>
            </a:r>
            <a:r>
              <a:rPr lang="es-MX" sz="2000" b="0" dirty="0"/>
              <a:t> de todos los paradigmas de programación, en donde se presentan las herramientas necesarias para programar. Aun usando otro paradigma al final siempre se termina usando la programación estructurada y menor medida. </a:t>
            </a:r>
            <a:br>
              <a:rPr lang="es-MX" sz="1050" b="0" dirty="0"/>
            </a:br>
            <a:br>
              <a:rPr lang="es-MX" sz="1050" dirty="0"/>
            </a:br>
            <a:endParaRPr sz="1050"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8E5B17-B378-2746-9570-D19A95FF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84" y="939086"/>
            <a:ext cx="2799508" cy="22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3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185158" y="298303"/>
            <a:ext cx="85947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Programación Lógica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https://lh5.googleusercontent.com/3WVL1Rvc9A1BrmUf0gfEKH3qvedLnAGmJlSVNv3IXZLw8GaFQPqaYOzYDyPPcFM6213OTfKOVmBSwc-nhMlJlZj496sW3QxmwG8nxNuqrqAKbObx-c2vUan_9z5lV-UF">
            <a:extLst>
              <a:ext uri="{FF2B5EF4-FFF2-40B4-BE49-F238E27FC236}">
                <a16:creationId xmlns:a16="http://schemas.microsoft.com/office/drawing/2014/main" id="{E2523C95-1B64-2648-B122-935CC41C9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19" y="1316160"/>
            <a:ext cx="4701473" cy="26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609049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340</Words>
  <Application>Microsoft Macintosh PowerPoint</Application>
  <PresentationFormat>Presentación en pantalla (16:9)</PresentationFormat>
  <Paragraphs>52</Paragraphs>
  <Slides>21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Fira Sans Extra Condensed</vt:lpstr>
      <vt:lpstr>Arimo</vt:lpstr>
      <vt:lpstr>Righteous</vt:lpstr>
      <vt:lpstr>Arial</vt:lpstr>
      <vt:lpstr>Radio Production Workshop by Slidesgo</vt:lpstr>
      <vt:lpstr>Programación Orientada a Objetos</vt:lpstr>
      <vt:lpstr>01</vt:lpstr>
      <vt:lpstr>POO es un paradigma de programación </vt:lpstr>
      <vt:lpstr>02</vt:lpstr>
      <vt:lpstr>En un sentido amplio, se refiere a una teoría o conjunto de teorías que sirve de modelo a seguir para resolver problemas o situaciones determinadas que se planteen. Estás con base a los conocimientos y experiencias de cada persona.   </vt:lpstr>
      <vt:lpstr>Presentación de PowerPoint</vt:lpstr>
      <vt:lpstr>03</vt:lpstr>
      <vt:lpstr>Es la base de todos los paradigmas de programación, en donde se presentan las herramientas necesarias para programar. Aun usando otro paradigma al final siempre se termina usando la programación estructurada y menor medida.   </vt:lpstr>
      <vt:lpstr>04</vt:lpstr>
      <vt:lpstr> Se basa en la declaración de hechos y reglas. El conjunto de estas reglas van formando un código “más entendible para el humano” muy cercano al lenguaje natural.   </vt:lpstr>
      <vt:lpstr>05</vt:lpstr>
      <vt:lpstr>Es el segundo paradigma posterior a la estructurada en una forma de sintetizar el código. En pequeñas funciones, desde este paradigma nace la recursividad. El mayor problema era la interacción entre las funciones.</vt:lpstr>
      <vt:lpstr>06</vt:lpstr>
      <vt:lpstr>El programa está en espera constante de un evento cuyo evento desencadena una serie de acciones.</vt:lpstr>
      <vt:lpstr>07</vt:lpstr>
      <vt:lpstr>Problemas de la programación estructurada</vt:lpstr>
      <vt:lpstr>01</vt:lpstr>
      <vt:lpstr>02</vt:lpstr>
      <vt:lpstr>03</vt:lpstr>
      <vt:lpstr>03</vt:lpstr>
      <vt:lpstr>04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cp:lastModifiedBy>Usuario de Microsoft Office</cp:lastModifiedBy>
  <cp:revision>14</cp:revision>
  <dcterms:modified xsi:type="dcterms:W3CDTF">2020-12-03T01:37:41Z</dcterms:modified>
</cp:coreProperties>
</file>